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15B71E-9509-4ACC-97C7-28B0E884792E}" v="15" dt="2021-04-27T17:11:20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cey Scott" userId="c6d78294-88cb-41b8-87f5-a92e3b0ff1b9" providerId="ADAL" clId="{9615B71E-9509-4ACC-97C7-28B0E884792E}"/>
    <pc:docChg chg="undo custSel addSld delSld modSld">
      <pc:chgData name="Stacey Scott" userId="c6d78294-88cb-41b8-87f5-a92e3b0ff1b9" providerId="ADAL" clId="{9615B71E-9509-4ACC-97C7-28B0E884792E}" dt="2021-04-27T17:11:53.678" v="1126" actId="20577"/>
      <pc:docMkLst>
        <pc:docMk/>
      </pc:docMkLst>
      <pc:sldChg chg="modSp mod">
        <pc:chgData name="Stacey Scott" userId="c6d78294-88cb-41b8-87f5-a92e3b0ff1b9" providerId="ADAL" clId="{9615B71E-9509-4ACC-97C7-28B0E884792E}" dt="2021-04-27T16:47:01.739" v="26" actId="20577"/>
        <pc:sldMkLst>
          <pc:docMk/>
          <pc:sldMk cId="4072643932" sldId="256"/>
        </pc:sldMkLst>
        <pc:spChg chg="mod">
          <ac:chgData name="Stacey Scott" userId="c6d78294-88cb-41b8-87f5-a92e3b0ff1b9" providerId="ADAL" clId="{9615B71E-9509-4ACC-97C7-28B0E884792E}" dt="2021-04-27T16:47:01.739" v="26" actId="20577"/>
          <ac:spMkLst>
            <pc:docMk/>
            <pc:sldMk cId="4072643932" sldId="256"/>
            <ac:spMk id="2" creationId="{F1C5713D-A487-429C-8DDD-A5B7078D4B97}"/>
          </ac:spMkLst>
        </pc:spChg>
        <pc:spChg chg="mod">
          <ac:chgData name="Stacey Scott" userId="c6d78294-88cb-41b8-87f5-a92e3b0ff1b9" providerId="ADAL" clId="{9615B71E-9509-4ACC-97C7-28B0E884792E}" dt="2021-04-27T16:46:54.916" v="24" actId="6549"/>
          <ac:spMkLst>
            <pc:docMk/>
            <pc:sldMk cId="4072643932" sldId="256"/>
            <ac:spMk id="3" creationId="{09995A1C-E8BC-48AC-808B-FF39710FA4A2}"/>
          </ac:spMkLst>
        </pc:spChg>
      </pc:sldChg>
      <pc:sldChg chg="del">
        <pc:chgData name="Stacey Scott" userId="c6d78294-88cb-41b8-87f5-a92e3b0ff1b9" providerId="ADAL" clId="{9615B71E-9509-4ACC-97C7-28B0E884792E}" dt="2021-04-27T16:47:07.652" v="27" actId="47"/>
        <pc:sldMkLst>
          <pc:docMk/>
          <pc:sldMk cId="2202566720" sldId="257"/>
        </pc:sldMkLst>
      </pc:sldChg>
      <pc:sldChg chg="del">
        <pc:chgData name="Stacey Scott" userId="c6d78294-88cb-41b8-87f5-a92e3b0ff1b9" providerId="ADAL" clId="{9615B71E-9509-4ACC-97C7-28B0E884792E}" dt="2021-04-27T16:52:10.425" v="469" actId="47"/>
        <pc:sldMkLst>
          <pc:docMk/>
          <pc:sldMk cId="1872581510" sldId="263"/>
        </pc:sldMkLst>
      </pc:sldChg>
      <pc:sldChg chg="modSp mod">
        <pc:chgData name="Stacey Scott" userId="c6d78294-88cb-41b8-87f5-a92e3b0ff1b9" providerId="ADAL" clId="{9615B71E-9509-4ACC-97C7-28B0E884792E}" dt="2021-04-27T16:59:14.064" v="1019" actId="6549"/>
        <pc:sldMkLst>
          <pc:docMk/>
          <pc:sldMk cId="1617759751" sldId="265"/>
        </pc:sldMkLst>
        <pc:spChg chg="mod">
          <ac:chgData name="Stacey Scott" userId="c6d78294-88cb-41b8-87f5-a92e3b0ff1b9" providerId="ADAL" clId="{9615B71E-9509-4ACC-97C7-28B0E884792E}" dt="2021-04-27T16:51:59.851" v="467" actId="20577"/>
          <ac:spMkLst>
            <pc:docMk/>
            <pc:sldMk cId="1617759751" sldId="265"/>
            <ac:spMk id="2" creationId="{D73F0153-3F92-4FE2-9333-4A29A6B5C622}"/>
          </ac:spMkLst>
        </pc:spChg>
        <pc:spChg chg="mod">
          <ac:chgData name="Stacey Scott" userId="c6d78294-88cb-41b8-87f5-a92e3b0ff1b9" providerId="ADAL" clId="{9615B71E-9509-4ACC-97C7-28B0E884792E}" dt="2021-04-27T16:59:14.064" v="1019" actId="6549"/>
          <ac:spMkLst>
            <pc:docMk/>
            <pc:sldMk cId="1617759751" sldId="265"/>
            <ac:spMk id="3" creationId="{C89BB1CA-CC8A-42DE-8B28-7B5A7BC2E002}"/>
          </ac:spMkLst>
        </pc:spChg>
      </pc:sldChg>
      <pc:sldChg chg="del">
        <pc:chgData name="Stacey Scott" userId="c6d78294-88cb-41b8-87f5-a92e3b0ff1b9" providerId="ADAL" clId="{9615B71E-9509-4ACC-97C7-28B0E884792E}" dt="2021-04-27T16:52:07.654" v="468" actId="47"/>
        <pc:sldMkLst>
          <pc:docMk/>
          <pc:sldMk cId="2940053660" sldId="266"/>
        </pc:sldMkLst>
      </pc:sldChg>
      <pc:sldChg chg="modSp add mod">
        <pc:chgData name="Stacey Scott" userId="c6d78294-88cb-41b8-87f5-a92e3b0ff1b9" providerId="ADAL" clId="{9615B71E-9509-4ACC-97C7-28B0E884792E}" dt="2021-04-27T17:11:53.678" v="1126" actId="20577"/>
        <pc:sldMkLst>
          <pc:docMk/>
          <pc:sldMk cId="4194770823" sldId="266"/>
        </pc:sldMkLst>
        <pc:spChg chg="mod">
          <ac:chgData name="Stacey Scott" userId="c6d78294-88cb-41b8-87f5-a92e3b0ff1b9" providerId="ADAL" clId="{9615B71E-9509-4ACC-97C7-28B0E884792E}" dt="2021-04-27T17:11:53.678" v="1126" actId="20577"/>
          <ac:spMkLst>
            <pc:docMk/>
            <pc:sldMk cId="4194770823" sldId="266"/>
            <ac:spMk id="2" creationId="{D73F0153-3F92-4FE2-9333-4A29A6B5C622}"/>
          </ac:spMkLst>
        </pc:spChg>
        <pc:spChg chg="mod">
          <ac:chgData name="Stacey Scott" userId="c6d78294-88cb-41b8-87f5-a92e3b0ff1b9" providerId="ADAL" clId="{9615B71E-9509-4ACC-97C7-28B0E884792E}" dt="2021-04-27T17:11:33.005" v="1111" actId="27636"/>
          <ac:spMkLst>
            <pc:docMk/>
            <pc:sldMk cId="4194770823" sldId="266"/>
            <ac:spMk id="3" creationId="{C89BB1CA-CC8A-42DE-8B28-7B5A7BC2E002}"/>
          </ac:spMkLst>
        </pc:spChg>
      </pc:sldChg>
      <pc:sldChg chg="del">
        <pc:chgData name="Stacey Scott" userId="c6d78294-88cb-41b8-87f5-a92e3b0ff1b9" providerId="ADAL" clId="{9615B71E-9509-4ACC-97C7-28B0E884792E}" dt="2021-04-27T16:52:12.583" v="470" actId="47"/>
        <pc:sldMkLst>
          <pc:docMk/>
          <pc:sldMk cId="3439567475" sldId="267"/>
        </pc:sldMkLst>
      </pc:sldChg>
    </pc:docChg>
  </pc:docChgLst>
  <pc:docChgLst>
    <pc:chgData name="Stacey Scott" userId="c6d78294-88cb-41b8-87f5-a92e3b0ff1b9" providerId="ADAL" clId="{AC7A2C2E-2A95-46A3-85BF-19366AA99C9B}"/>
    <pc:docChg chg="custSel addSld modSld">
      <pc:chgData name="Stacey Scott" userId="c6d78294-88cb-41b8-87f5-a92e3b0ff1b9" providerId="ADAL" clId="{AC7A2C2E-2A95-46A3-85BF-19366AA99C9B}" dt="2020-10-07T18:33:21.031" v="622" actId="20577"/>
      <pc:docMkLst>
        <pc:docMk/>
      </pc:docMkLst>
      <pc:sldChg chg="modSp mod">
        <pc:chgData name="Stacey Scott" userId="c6d78294-88cb-41b8-87f5-a92e3b0ff1b9" providerId="ADAL" clId="{AC7A2C2E-2A95-46A3-85BF-19366AA99C9B}" dt="2020-10-07T18:33:21.031" v="622" actId="20577"/>
        <pc:sldMkLst>
          <pc:docMk/>
          <pc:sldMk cId="4072643932" sldId="256"/>
        </pc:sldMkLst>
        <pc:spChg chg="mod">
          <ac:chgData name="Stacey Scott" userId="c6d78294-88cb-41b8-87f5-a92e3b0ff1b9" providerId="ADAL" clId="{AC7A2C2E-2A95-46A3-85BF-19366AA99C9B}" dt="2020-10-07T18:33:21.031" v="622" actId="20577"/>
          <ac:spMkLst>
            <pc:docMk/>
            <pc:sldMk cId="4072643932" sldId="256"/>
            <ac:spMk id="3" creationId="{09995A1C-E8BC-48AC-808B-FF39710FA4A2}"/>
          </ac:spMkLst>
        </pc:spChg>
      </pc:sldChg>
      <pc:sldChg chg="modSp mod">
        <pc:chgData name="Stacey Scott" userId="c6d78294-88cb-41b8-87f5-a92e3b0ff1b9" providerId="ADAL" clId="{AC7A2C2E-2A95-46A3-85BF-19366AA99C9B}" dt="2020-10-06T17:30:59.778" v="248" actId="20577"/>
        <pc:sldMkLst>
          <pc:docMk/>
          <pc:sldMk cId="2202566720" sldId="257"/>
        </pc:sldMkLst>
        <pc:spChg chg="mod">
          <ac:chgData name="Stacey Scott" userId="c6d78294-88cb-41b8-87f5-a92e3b0ff1b9" providerId="ADAL" clId="{AC7A2C2E-2A95-46A3-85BF-19366AA99C9B}" dt="2020-10-06T17:30:42.921" v="203" actId="20577"/>
          <ac:spMkLst>
            <pc:docMk/>
            <pc:sldMk cId="2202566720" sldId="257"/>
            <ac:spMk id="2" creationId="{D73F0153-3F92-4FE2-9333-4A29A6B5C622}"/>
          </ac:spMkLst>
        </pc:spChg>
        <pc:spChg chg="mod">
          <ac:chgData name="Stacey Scott" userId="c6d78294-88cb-41b8-87f5-a92e3b0ff1b9" providerId="ADAL" clId="{AC7A2C2E-2A95-46A3-85BF-19366AA99C9B}" dt="2020-10-06T17:30:59.778" v="248" actId="20577"/>
          <ac:spMkLst>
            <pc:docMk/>
            <pc:sldMk cId="2202566720" sldId="257"/>
            <ac:spMk id="3" creationId="{C89BB1CA-CC8A-42DE-8B28-7B5A7BC2E002}"/>
          </ac:spMkLst>
        </pc:spChg>
      </pc:sldChg>
      <pc:sldChg chg="modSp mod">
        <pc:chgData name="Stacey Scott" userId="c6d78294-88cb-41b8-87f5-a92e3b0ff1b9" providerId="ADAL" clId="{AC7A2C2E-2A95-46A3-85BF-19366AA99C9B}" dt="2020-10-06T17:30:19.950" v="198" actId="113"/>
        <pc:sldMkLst>
          <pc:docMk/>
          <pc:sldMk cId="1547189691" sldId="258"/>
        </pc:sldMkLst>
        <pc:spChg chg="mod">
          <ac:chgData name="Stacey Scott" userId="c6d78294-88cb-41b8-87f5-a92e3b0ff1b9" providerId="ADAL" clId="{AC7A2C2E-2A95-46A3-85BF-19366AA99C9B}" dt="2020-10-06T17:30:19.950" v="198" actId="113"/>
          <ac:spMkLst>
            <pc:docMk/>
            <pc:sldMk cId="1547189691" sldId="258"/>
            <ac:spMk id="2" creationId="{4AE2A7A5-5693-45A4-9779-7BEE33B488E6}"/>
          </ac:spMkLst>
        </pc:spChg>
        <pc:spChg chg="mod">
          <ac:chgData name="Stacey Scott" userId="c6d78294-88cb-41b8-87f5-a92e3b0ff1b9" providerId="ADAL" clId="{AC7A2C2E-2A95-46A3-85BF-19366AA99C9B}" dt="2020-10-06T17:30:01.962" v="189" actId="1035"/>
          <ac:spMkLst>
            <pc:docMk/>
            <pc:sldMk cId="1547189691" sldId="258"/>
            <ac:spMk id="3" creationId="{6047615F-D012-42C4-AD01-C943A0E7C2D9}"/>
          </ac:spMkLst>
        </pc:spChg>
        <pc:spChg chg="mod">
          <ac:chgData name="Stacey Scott" userId="c6d78294-88cb-41b8-87f5-a92e3b0ff1b9" providerId="ADAL" clId="{AC7A2C2E-2A95-46A3-85BF-19366AA99C9B}" dt="2020-10-06T17:30:01.962" v="189" actId="1035"/>
          <ac:spMkLst>
            <pc:docMk/>
            <pc:sldMk cId="1547189691" sldId="258"/>
            <ac:spMk id="5" creationId="{74F7EEB5-99BD-46A2-AADC-519C8A0D9437}"/>
          </ac:spMkLst>
        </pc:spChg>
        <pc:spChg chg="mod">
          <ac:chgData name="Stacey Scott" userId="c6d78294-88cb-41b8-87f5-a92e3b0ff1b9" providerId="ADAL" clId="{AC7A2C2E-2A95-46A3-85BF-19366AA99C9B}" dt="2020-10-06T17:29:57.041" v="163" actId="1076"/>
          <ac:spMkLst>
            <pc:docMk/>
            <pc:sldMk cId="1547189691" sldId="258"/>
            <ac:spMk id="6" creationId="{402FC21F-C5DD-4362-B162-9C0025F92FE6}"/>
          </ac:spMkLst>
        </pc:spChg>
      </pc:sldChg>
      <pc:sldChg chg="addSp delSp modSp new mod">
        <pc:chgData name="Stacey Scott" userId="c6d78294-88cb-41b8-87f5-a92e3b0ff1b9" providerId="ADAL" clId="{AC7A2C2E-2A95-46A3-85BF-19366AA99C9B}" dt="2020-10-06T17:29:14.801" v="138" actId="207"/>
        <pc:sldMkLst>
          <pc:docMk/>
          <pc:sldMk cId="3814393285" sldId="259"/>
        </pc:sldMkLst>
        <pc:spChg chg="mod">
          <ac:chgData name="Stacey Scott" userId="c6d78294-88cb-41b8-87f5-a92e3b0ff1b9" providerId="ADAL" clId="{AC7A2C2E-2A95-46A3-85BF-19366AA99C9B}" dt="2020-10-06T17:29:14.801" v="138" actId="207"/>
          <ac:spMkLst>
            <pc:docMk/>
            <pc:sldMk cId="3814393285" sldId="259"/>
            <ac:spMk id="2" creationId="{B4E99C7C-1151-4228-A653-F96A391DC572}"/>
          </ac:spMkLst>
        </pc:spChg>
        <pc:spChg chg="del">
          <ac:chgData name="Stacey Scott" userId="c6d78294-88cb-41b8-87f5-a92e3b0ff1b9" providerId="ADAL" clId="{AC7A2C2E-2A95-46A3-85BF-19366AA99C9B}" dt="2020-10-06T17:24:39.120" v="1" actId="931"/>
          <ac:spMkLst>
            <pc:docMk/>
            <pc:sldMk cId="3814393285" sldId="259"/>
            <ac:spMk id="3" creationId="{2654B392-B210-43B4-B078-3A7FC3CCDB50}"/>
          </ac:spMkLst>
        </pc:spChg>
        <pc:spChg chg="del mod">
          <ac:chgData name="Stacey Scott" userId="c6d78294-88cb-41b8-87f5-a92e3b0ff1b9" providerId="ADAL" clId="{AC7A2C2E-2A95-46A3-85BF-19366AA99C9B}" dt="2020-10-06T17:24:50.401" v="4" actId="931"/>
          <ac:spMkLst>
            <pc:docMk/>
            <pc:sldMk cId="3814393285" sldId="259"/>
            <ac:spMk id="4" creationId="{918D253B-F2AA-4BD3-995D-2007B9FCF6BE}"/>
          </ac:spMkLst>
        </pc:spChg>
        <pc:spChg chg="add del mod">
          <ac:chgData name="Stacey Scott" userId="c6d78294-88cb-41b8-87f5-a92e3b0ff1b9" providerId="ADAL" clId="{AC7A2C2E-2A95-46A3-85BF-19366AA99C9B}" dt="2020-10-06T17:25:17.330" v="7" actId="931"/>
          <ac:spMkLst>
            <pc:docMk/>
            <pc:sldMk cId="3814393285" sldId="259"/>
            <ac:spMk id="10" creationId="{1B2358E1-68C0-44F9-8A6D-8F95B9AF07C3}"/>
          </ac:spMkLst>
        </pc:spChg>
        <pc:picChg chg="add del mod">
          <ac:chgData name="Stacey Scott" userId="c6d78294-88cb-41b8-87f5-a92e3b0ff1b9" providerId="ADAL" clId="{AC7A2C2E-2A95-46A3-85BF-19366AA99C9B}" dt="2020-10-06T17:25:01.310" v="6" actId="478"/>
          <ac:picMkLst>
            <pc:docMk/>
            <pc:sldMk cId="3814393285" sldId="259"/>
            <ac:picMk id="6" creationId="{3576BC43-AABD-4D6C-86A1-5C92EFD68D4B}"/>
          </ac:picMkLst>
        </pc:picChg>
        <pc:picChg chg="add mod ord">
          <ac:chgData name="Stacey Scott" userId="c6d78294-88cb-41b8-87f5-a92e3b0ff1b9" providerId="ADAL" clId="{AC7A2C2E-2A95-46A3-85BF-19366AA99C9B}" dt="2020-10-06T17:25:55.786" v="18" actId="1076"/>
          <ac:picMkLst>
            <pc:docMk/>
            <pc:sldMk cId="3814393285" sldId="259"/>
            <ac:picMk id="8" creationId="{900E9F7E-0229-470E-883E-7266EDD5055A}"/>
          </ac:picMkLst>
        </pc:picChg>
        <pc:picChg chg="add mod">
          <ac:chgData name="Stacey Scott" userId="c6d78294-88cb-41b8-87f5-a92e3b0ff1b9" providerId="ADAL" clId="{AC7A2C2E-2A95-46A3-85BF-19366AA99C9B}" dt="2020-10-06T17:25:51.209" v="17" actId="1076"/>
          <ac:picMkLst>
            <pc:docMk/>
            <pc:sldMk cId="3814393285" sldId="259"/>
            <ac:picMk id="12" creationId="{82AEE6A5-47EC-4463-BB38-49928054B9CA}"/>
          </ac:picMkLst>
        </pc:picChg>
      </pc:sldChg>
      <pc:sldChg chg="addSp modSp new mod">
        <pc:chgData name="Stacey Scott" userId="c6d78294-88cb-41b8-87f5-a92e3b0ff1b9" providerId="ADAL" clId="{AC7A2C2E-2A95-46A3-85BF-19366AA99C9B}" dt="2020-10-06T17:27:46.875" v="40" actId="12788"/>
        <pc:sldMkLst>
          <pc:docMk/>
          <pc:sldMk cId="1103736823" sldId="260"/>
        </pc:sldMkLst>
        <pc:picChg chg="add mod modCrop">
          <ac:chgData name="Stacey Scott" userId="c6d78294-88cb-41b8-87f5-a92e3b0ff1b9" providerId="ADAL" clId="{AC7A2C2E-2A95-46A3-85BF-19366AA99C9B}" dt="2020-10-06T17:27:46.875" v="40" actId="12788"/>
          <ac:picMkLst>
            <pc:docMk/>
            <pc:sldMk cId="1103736823" sldId="260"/>
            <ac:picMk id="5" creationId="{63F397B3-A5AB-427B-B118-DF838CA0D7B9}"/>
          </ac:picMkLst>
        </pc:picChg>
      </pc:sldChg>
      <pc:sldChg chg="addSp delSp modSp new mod modClrScheme chgLayout">
        <pc:chgData name="Stacey Scott" userId="c6d78294-88cb-41b8-87f5-a92e3b0ff1b9" providerId="ADAL" clId="{AC7A2C2E-2A95-46A3-85BF-19366AA99C9B}" dt="2020-10-06T17:33:09.854" v="560" actId="20577"/>
        <pc:sldMkLst>
          <pc:docMk/>
          <pc:sldMk cId="1899032231" sldId="261"/>
        </pc:sldMkLst>
        <pc:spChg chg="mod ord">
          <ac:chgData name="Stacey Scott" userId="c6d78294-88cb-41b8-87f5-a92e3b0ff1b9" providerId="ADAL" clId="{AC7A2C2E-2A95-46A3-85BF-19366AA99C9B}" dt="2020-10-06T17:31:58.100" v="365" actId="5793"/>
          <ac:spMkLst>
            <pc:docMk/>
            <pc:sldMk cId="1899032231" sldId="261"/>
            <ac:spMk id="2" creationId="{ED14099C-503A-4A5E-8A02-42A8D1C0AE51}"/>
          </ac:spMkLst>
        </pc:spChg>
        <pc:spChg chg="del mod ord">
          <ac:chgData name="Stacey Scott" userId="c6d78294-88cb-41b8-87f5-a92e3b0ff1b9" providerId="ADAL" clId="{AC7A2C2E-2A95-46A3-85BF-19366AA99C9B}" dt="2020-10-06T17:31:33.002" v="275" actId="700"/>
          <ac:spMkLst>
            <pc:docMk/>
            <pc:sldMk cId="1899032231" sldId="261"/>
            <ac:spMk id="3" creationId="{3F177F97-2D7D-489F-800F-DDFAE8845272}"/>
          </ac:spMkLst>
        </pc:spChg>
        <pc:spChg chg="del">
          <ac:chgData name="Stacey Scott" userId="c6d78294-88cb-41b8-87f5-a92e3b0ff1b9" providerId="ADAL" clId="{AC7A2C2E-2A95-46A3-85BF-19366AA99C9B}" dt="2020-10-06T17:31:33.002" v="275" actId="700"/>
          <ac:spMkLst>
            <pc:docMk/>
            <pc:sldMk cId="1899032231" sldId="261"/>
            <ac:spMk id="4" creationId="{1F08335D-0E95-4D95-82BC-1FB7C0A716D2}"/>
          </ac:spMkLst>
        </pc:spChg>
        <pc:spChg chg="add mod ord">
          <ac:chgData name="Stacey Scott" userId="c6d78294-88cb-41b8-87f5-a92e3b0ff1b9" providerId="ADAL" clId="{AC7A2C2E-2A95-46A3-85BF-19366AA99C9B}" dt="2020-10-06T17:33:09.854" v="560" actId="20577"/>
          <ac:spMkLst>
            <pc:docMk/>
            <pc:sldMk cId="1899032231" sldId="261"/>
            <ac:spMk id="5" creationId="{71C8A9EA-E48B-492C-8493-F99C6B304B51}"/>
          </ac:spMkLst>
        </pc:spChg>
      </pc:sldChg>
    </pc:docChg>
  </pc:docChgLst>
  <pc:docChgLst>
    <pc:chgData name="Stacey Scott" userId="c6d78294-88cb-41b8-87f5-a92e3b0ff1b9" providerId="ADAL" clId="{BD72DB4C-D381-4372-8B79-3014F10A62DD}"/>
    <pc:docChg chg="undo custSel modSld">
      <pc:chgData name="Stacey Scott" userId="c6d78294-88cb-41b8-87f5-a92e3b0ff1b9" providerId="ADAL" clId="{BD72DB4C-D381-4372-8B79-3014F10A62DD}" dt="2020-10-07T18:50:46.574" v="225" actId="20577"/>
      <pc:docMkLst>
        <pc:docMk/>
      </pc:docMkLst>
      <pc:sldChg chg="modSp mod">
        <pc:chgData name="Stacey Scott" userId="c6d78294-88cb-41b8-87f5-a92e3b0ff1b9" providerId="ADAL" clId="{BD72DB4C-D381-4372-8B79-3014F10A62DD}" dt="2020-10-07T18:41:34.660" v="70" actId="404"/>
        <pc:sldMkLst>
          <pc:docMk/>
          <pc:sldMk cId="4072643932" sldId="256"/>
        </pc:sldMkLst>
        <pc:spChg chg="mod">
          <ac:chgData name="Stacey Scott" userId="c6d78294-88cb-41b8-87f5-a92e3b0ff1b9" providerId="ADAL" clId="{BD72DB4C-D381-4372-8B79-3014F10A62DD}" dt="2020-10-07T18:41:34.660" v="70" actId="404"/>
          <ac:spMkLst>
            <pc:docMk/>
            <pc:sldMk cId="4072643932" sldId="256"/>
            <ac:spMk id="3" creationId="{09995A1C-E8BC-48AC-808B-FF39710FA4A2}"/>
          </ac:spMkLst>
        </pc:spChg>
      </pc:sldChg>
      <pc:sldChg chg="modSp mod">
        <pc:chgData name="Stacey Scott" userId="c6d78294-88cb-41b8-87f5-a92e3b0ff1b9" providerId="ADAL" clId="{BD72DB4C-D381-4372-8B79-3014F10A62DD}" dt="2020-10-07T18:49:34.911" v="222" actId="20577"/>
        <pc:sldMkLst>
          <pc:docMk/>
          <pc:sldMk cId="2202566720" sldId="257"/>
        </pc:sldMkLst>
        <pc:spChg chg="mod">
          <ac:chgData name="Stacey Scott" userId="c6d78294-88cb-41b8-87f5-a92e3b0ff1b9" providerId="ADAL" clId="{BD72DB4C-D381-4372-8B79-3014F10A62DD}" dt="2020-10-07T18:49:34.911" v="222" actId="20577"/>
          <ac:spMkLst>
            <pc:docMk/>
            <pc:sldMk cId="2202566720" sldId="257"/>
            <ac:spMk id="3" creationId="{C89BB1CA-CC8A-42DE-8B28-7B5A7BC2E002}"/>
          </ac:spMkLst>
        </pc:spChg>
      </pc:sldChg>
      <pc:sldChg chg="addSp modSp mod">
        <pc:chgData name="Stacey Scott" userId="c6d78294-88cb-41b8-87f5-a92e3b0ff1b9" providerId="ADAL" clId="{BD72DB4C-D381-4372-8B79-3014F10A62DD}" dt="2020-10-07T18:50:46.574" v="225" actId="20577"/>
        <pc:sldMkLst>
          <pc:docMk/>
          <pc:sldMk cId="1103736823" sldId="260"/>
        </pc:sldMkLst>
        <pc:spChg chg="add mod">
          <ac:chgData name="Stacey Scott" userId="c6d78294-88cb-41b8-87f5-a92e3b0ff1b9" providerId="ADAL" clId="{BD72DB4C-D381-4372-8B79-3014F10A62DD}" dt="2020-10-07T18:50:46.574" v="225" actId="20577"/>
          <ac:spMkLst>
            <pc:docMk/>
            <pc:sldMk cId="1103736823" sldId="260"/>
            <ac:spMk id="7" creationId="{19445799-BFFE-4AD2-B847-16EB2280D9DC}"/>
          </ac:spMkLst>
        </pc:spChg>
      </pc:sldChg>
    </pc:docChg>
  </pc:docChgLst>
  <pc:docChgLst>
    <pc:chgData name="Stacey Scott" userId="c6d78294-88cb-41b8-87f5-a92e3b0ff1b9" providerId="ADAL" clId="{70D2271E-2FB8-4EF7-B2C9-6C23CB6095F7}"/>
    <pc:docChg chg="custSel addSld delSld modSld sldOrd">
      <pc:chgData name="Stacey Scott" userId="c6d78294-88cb-41b8-87f5-a92e3b0ff1b9" providerId="ADAL" clId="{70D2271E-2FB8-4EF7-B2C9-6C23CB6095F7}" dt="2021-03-30T17:36:39.377" v="1303" actId="20577"/>
      <pc:docMkLst>
        <pc:docMk/>
      </pc:docMkLst>
      <pc:sldChg chg="modSp mod">
        <pc:chgData name="Stacey Scott" userId="c6d78294-88cb-41b8-87f5-a92e3b0ff1b9" providerId="ADAL" clId="{70D2271E-2FB8-4EF7-B2C9-6C23CB6095F7}" dt="2021-03-30T17:27:37.446" v="1301" actId="20577"/>
        <pc:sldMkLst>
          <pc:docMk/>
          <pc:sldMk cId="4072643932" sldId="256"/>
        </pc:sldMkLst>
        <pc:spChg chg="mod">
          <ac:chgData name="Stacey Scott" userId="c6d78294-88cb-41b8-87f5-a92e3b0ff1b9" providerId="ADAL" clId="{70D2271E-2FB8-4EF7-B2C9-6C23CB6095F7}" dt="2021-03-30T17:27:37.446" v="1301" actId="20577"/>
          <ac:spMkLst>
            <pc:docMk/>
            <pc:sldMk cId="4072643932" sldId="256"/>
            <ac:spMk id="3" creationId="{09995A1C-E8BC-48AC-808B-FF39710FA4A2}"/>
          </ac:spMkLst>
        </pc:spChg>
      </pc:sldChg>
      <pc:sldChg chg="modSp mod">
        <pc:chgData name="Stacey Scott" userId="c6d78294-88cb-41b8-87f5-a92e3b0ff1b9" providerId="ADAL" clId="{70D2271E-2FB8-4EF7-B2C9-6C23CB6095F7}" dt="2021-03-30T17:00:48.438" v="205" actId="20577"/>
        <pc:sldMkLst>
          <pc:docMk/>
          <pc:sldMk cId="2202566720" sldId="257"/>
        </pc:sldMkLst>
        <pc:spChg chg="mod">
          <ac:chgData name="Stacey Scott" userId="c6d78294-88cb-41b8-87f5-a92e3b0ff1b9" providerId="ADAL" clId="{70D2271E-2FB8-4EF7-B2C9-6C23CB6095F7}" dt="2021-03-30T17:00:48.438" v="205" actId="20577"/>
          <ac:spMkLst>
            <pc:docMk/>
            <pc:sldMk cId="2202566720" sldId="257"/>
            <ac:spMk id="3" creationId="{C89BB1CA-CC8A-42DE-8B28-7B5A7BC2E002}"/>
          </ac:spMkLst>
        </pc:spChg>
      </pc:sldChg>
      <pc:sldChg chg="del">
        <pc:chgData name="Stacey Scott" userId="c6d78294-88cb-41b8-87f5-a92e3b0ff1b9" providerId="ADAL" clId="{70D2271E-2FB8-4EF7-B2C9-6C23CB6095F7}" dt="2021-03-30T16:59:51.324" v="93" actId="47"/>
        <pc:sldMkLst>
          <pc:docMk/>
          <pc:sldMk cId="1688013709" sldId="262"/>
        </pc:sldMkLst>
      </pc:sldChg>
      <pc:sldChg chg="addSp delSp modSp mod">
        <pc:chgData name="Stacey Scott" userId="c6d78294-88cb-41b8-87f5-a92e3b0ff1b9" providerId="ADAL" clId="{70D2271E-2FB8-4EF7-B2C9-6C23CB6095F7}" dt="2021-03-30T17:36:39.377" v="1303" actId="20577"/>
        <pc:sldMkLst>
          <pc:docMk/>
          <pc:sldMk cId="1872581510" sldId="263"/>
        </pc:sldMkLst>
        <pc:spChg chg="mod">
          <ac:chgData name="Stacey Scott" userId="c6d78294-88cb-41b8-87f5-a92e3b0ff1b9" providerId="ADAL" clId="{70D2271E-2FB8-4EF7-B2C9-6C23CB6095F7}" dt="2021-03-30T17:07:52.170" v="524"/>
          <ac:spMkLst>
            <pc:docMk/>
            <pc:sldMk cId="1872581510" sldId="263"/>
            <ac:spMk id="2" creationId="{D73F0153-3F92-4FE2-9333-4A29A6B5C622}"/>
          </ac:spMkLst>
        </pc:spChg>
        <pc:spChg chg="mod">
          <ac:chgData name="Stacey Scott" userId="c6d78294-88cb-41b8-87f5-a92e3b0ff1b9" providerId="ADAL" clId="{70D2271E-2FB8-4EF7-B2C9-6C23CB6095F7}" dt="2021-03-30T17:36:39.377" v="1303" actId="20577"/>
          <ac:spMkLst>
            <pc:docMk/>
            <pc:sldMk cId="1872581510" sldId="263"/>
            <ac:spMk id="3" creationId="{C89BB1CA-CC8A-42DE-8B28-7B5A7BC2E002}"/>
          </ac:spMkLst>
        </pc:spChg>
        <pc:spChg chg="add del mod">
          <ac:chgData name="Stacey Scott" userId="c6d78294-88cb-41b8-87f5-a92e3b0ff1b9" providerId="ADAL" clId="{70D2271E-2FB8-4EF7-B2C9-6C23CB6095F7}" dt="2021-03-30T17:07:52.170" v="524"/>
          <ac:spMkLst>
            <pc:docMk/>
            <pc:sldMk cId="1872581510" sldId="263"/>
            <ac:spMk id="4" creationId="{B6884F0D-46F3-4D3C-87A0-25F89194236B}"/>
          </ac:spMkLst>
        </pc:spChg>
        <pc:spChg chg="add del mod">
          <ac:chgData name="Stacey Scott" userId="c6d78294-88cb-41b8-87f5-a92e3b0ff1b9" providerId="ADAL" clId="{70D2271E-2FB8-4EF7-B2C9-6C23CB6095F7}" dt="2021-03-30T17:07:52.170" v="524"/>
          <ac:spMkLst>
            <pc:docMk/>
            <pc:sldMk cId="1872581510" sldId="263"/>
            <ac:spMk id="5" creationId="{D02C0B14-E8A6-409A-871A-AF137861A665}"/>
          </ac:spMkLst>
        </pc:spChg>
      </pc:sldChg>
      <pc:sldChg chg="modSp mod ord">
        <pc:chgData name="Stacey Scott" userId="c6d78294-88cb-41b8-87f5-a92e3b0ff1b9" providerId="ADAL" clId="{70D2271E-2FB8-4EF7-B2C9-6C23CB6095F7}" dt="2021-03-30T17:19:15.672" v="1175"/>
        <pc:sldMkLst>
          <pc:docMk/>
          <pc:sldMk cId="1617759751" sldId="265"/>
        </pc:sldMkLst>
        <pc:spChg chg="mod">
          <ac:chgData name="Stacey Scott" userId="c6d78294-88cb-41b8-87f5-a92e3b0ff1b9" providerId="ADAL" clId="{70D2271E-2FB8-4EF7-B2C9-6C23CB6095F7}" dt="2021-03-30T17:11:06.831" v="1018" actId="20577"/>
          <ac:spMkLst>
            <pc:docMk/>
            <pc:sldMk cId="1617759751" sldId="265"/>
            <ac:spMk id="2" creationId="{D73F0153-3F92-4FE2-9333-4A29A6B5C622}"/>
          </ac:spMkLst>
        </pc:spChg>
        <pc:spChg chg="mod">
          <ac:chgData name="Stacey Scott" userId="c6d78294-88cb-41b8-87f5-a92e3b0ff1b9" providerId="ADAL" clId="{70D2271E-2FB8-4EF7-B2C9-6C23CB6095F7}" dt="2021-03-30T17:18:03.541" v="1173" actId="20577"/>
          <ac:spMkLst>
            <pc:docMk/>
            <pc:sldMk cId="1617759751" sldId="265"/>
            <ac:spMk id="3" creationId="{C89BB1CA-CC8A-42DE-8B28-7B5A7BC2E002}"/>
          </ac:spMkLst>
        </pc:spChg>
      </pc:sldChg>
      <pc:sldChg chg="del">
        <pc:chgData name="Stacey Scott" userId="c6d78294-88cb-41b8-87f5-a92e3b0ff1b9" providerId="ADAL" clId="{70D2271E-2FB8-4EF7-B2C9-6C23CB6095F7}" dt="2021-03-30T17:10:51.510" v="1002" actId="47"/>
        <pc:sldMkLst>
          <pc:docMk/>
          <pc:sldMk cId="2589987352" sldId="266"/>
        </pc:sldMkLst>
      </pc:sldChg>
      <pc:sldChg chg="modSp add mod ord">
        <pc:chgData name="Stacey Scott" userId="c6d78294-88cb-41b8-87f5-a92e3b0ff1b9" providerId="ADAL" clId="{70D2271E-2FB8-4EF7-B2C9-6C23CB6095F7}" dt="2021-03-30T17:19:25.655" v="1180"/>
        <pc:sldMkLst>
          <pc:docMk/>
          <pc:sldMk cId="2940053660" sldId="266"/>
        </pc:sldMkLst>
        <pc:spChg chg="mod">
          <ac:chgData name="Stacey Scott" userId="c6d78294-88cb-41b8-87f5-a92e3b0ff1b9" providerId="ADAL" clId="{70D2271E-2FB8-4EF7-B2C9-6C23CB6095F7}" dt="2021-03-30T17:13:34.211" v="1041" actId="20577"/>
          <ac:spMkLst>
            <pc:docMk/>
            <pc:sldMk cId="2940053660" sldId="266"/>
            <ac:spMk id="2" creationId="{D73F0153-3F92-4FE2-9333-4A29A6B5C622}"/>
          </ac:spMkLst>
        </pc:spChg>
        <pc:spChg chg="mod">
          <ac:chgData name="Stacey Scott" userId="c6d78294-88cb-41b8-87f5-a92e3b0ff1b9" providerId="ADAL" clId="{70D2271E-2FB8-4EF7-B2C9-6C23CB6095F7}" dt="2021-03-30T17:14:58.851" v="1165" actId="20577"/>
          <ac:spMkLst>
            <pc:docMk/>
            <pc:sldMk cId="2940053660" sldId="266"/>
            <ac:spMk id="3" creationId="{C89BB1CA-CC8A-42DE-8B28-7B5A7BC2E002}"/>
          </ac:spMkLst>
        </pc:spChg>
      </pc:sldChg>
      <pc:sldChg chg="del">
        <pc:chgData name="Stacey Scott" userId="c6d78294-88cb-41b8-87f5-a92e3b0ff1b9" providerId="ADAL" clId="{70D2271E-2FB8-4EF7-B2C9-6C23CB6095F7}" dt="2021-03-30T17:10:52.974" v="1003" actId="47"/>
        <pc:sldMkLst>
          <pc:docMk/>
          <pc:sldMk cId="2676496429" sldId="267"/>
        </pc:sldMkLst>
      </pc:sldChg>
      <pc:sldChg chg="modSp new mod">
        <pc:chgData name="Stacey Scott" userId="c6d78294-88cb-41b8-87f5-a92e3b0ff1b9" providerId="ADAL" clId="{70D2271E-2FB8-4EF7-B2C9-6C23CB6095F7}" dt="2021-03-30T17:24:31.248" v="1287" actId="20577"/>
        <pc:sldMkLst>
          <pc:docMk/>
          <pc:sldMk cId="3439567475" sldId="267"/>
        </pc:sldMkLst>
        <pc:spChg chg="mod">
          <ac:chgData name="Stacey Scott" userId="c6d78294-88cb-41b8-87f5-a92e3b0ff1b9" providerId="ADAL" clId="{70D2271E-2FB8-4EF7-B2C9-6C23CB6095F7}" dt="2021-03-30T17:19:47.494" v="1257" actId="20577"/>
          <ac:spMkLst>
            <pc:docMk/>
            <pc:sldMk cId="3439567475" sldId="267"/>
            <ac:spMk id="2" creationId="{46378351-D76F-45C8-BAB2-6F2FB6DBA715}"/>
          </ac:spMkLst>
        </pc:spChg>
        <pc:spChg chg="mod">
          <ac:chgData name="Stacey Scott" userId="c6d78294-88cb-41b8-87f5-a92e3b0ff1b9" providerId="ADAL" clId="{70D2271E-2FB8-4EF7-B2C9-6C23CB6095F7}" dt="2021-03-30T17:24:31.248" v="1287" actId="20577"/>
          <ac:spMkLst>
            <pc:docMk/>
            <pc:sldMk cId="3439567475" sldId="267"/>
            <ac:spMk id="3" creationId="{0C641748-B30F-4925-8641-AF8707931E1F}"/>
          </ac:spMkLst>
        </pc:spChg>
      </pc:sldChg>
      <pc:sldChg chg="del">
        <pc:chgData name="Stacey Scott" userId="c6d78294-88cb-41b8-87f5-a92e3b0ff1b9" providerId="ADAL" clId="{70D2271E-2FB8-4EF7-B2C9-6C23CB6095F7}" dt="2021-03-30T17:10:53.839" v="1004" actId="47"/>
        <pc:sldMkLst>
          <pc:docMk/>
          <pc:sldMk cId="1651045650" sldId="268"/>
        </pc:sldMkLst>
      </pc:sldChg>
    </pc:docChg>
  </pc:docChgLst>
  <pc:docChgLst>
    <pc:chgData name="Stacey Scott" userId="c6d78294-88cb-41b8-87f5-a92e3b0ff1b9" providerId="ADAL" clId="{70CCC309-431C-4BC5-B0B3-B731C3EC5BEC}"/>
    <pc:docChg chg="undo redo custSel addSld delSld modSld">
      <pc:chgData name="Stacey Scott" userId="c6d78294-88cb-41b8-87f5-a92e3b0ff1b9" providerId="ADAL" clId="{70CCC309-431C-4BC5-B0B3-B731C3EC5BEC}" dt="2020-11-03T19:25:52.903" v="3208" actId="20577"/>
      <pc:docMkLst>
        <pc:docMk/>
      </pc:docMkLst>
      <pc:sldChg chg="modSp mod">
        <pc:chgData name="Stacey Scott" userId="c6d78294-88cb-41b8-87f5-a92e3b0ff1b9" providerId="ADAL" clId="{70CCC309-431C-4BC5-B0B3-B731C3EC5BEC}" dt="2020-11-03T17:17:19.613" v="53" actId="20577"/>
        <pc:sldMkLst>
          <pc:docMk/>
          <pc:sldMk cId="4072643932" sldId="256"/>
        </pc:sldMkLst>
        <pc:spChg chg="mod">
          <ac:chgData name="Stacey Scott" userId="c6d78294-88cb-41b8-87f5-a92e3b0ff1b9" providerId="ADAL" clId="{70CCC309-431C-4BC5-B0B3-B731C3EC5BEC}" dt="2020-11-03T17:16:57.937" v="29" actId="27636"/>
          <ac:spMkLst>
            <pc:docMk/>
            <pc:sldMk cId="4072643932" sldId="256"/>
            <ac:spMk id="2" creationId="{F1C5713D-A487-429C-8DDD-A5B7078D4B97}"/>
          </ac:spMkLst>
        </pc:spChg>
        <pc:spChg chg="mod">
          <ac:chgData name="Stacey Scott" userId="c6d78294-88cb-41b8-87f5-a92e3b0ff1b9" providerId="ADAL" clId="{70CCC309-431C-4BC5-B0B3-B731C3EC5BEC}" dt="2020-11-03T17:17:19.613" v="53" actId="20577"/>
          <ac:spMkLst>
            <pc:docMk/>
            <pc:sldMk cId="4072643932" sldId="256"/>
            <ac:spMk id="3" creationId="{09995A1C-E8BC-48AC-808B-FF39710FA4A2}"/>
          </ac:spMkLst>
        </pc:spChg>
      </pc:sldChg>
      <pc:sldChg chg="modSp mod modNotesTx">
        <pc:chgData name="Stacey Scott" userId="c6d78294-88cb-41b8-87f5-a92e3b0ff1b9" providerId="ADAL" clId="{70CCC309-431C-4BC5-B0B3-B731C3EC5BEC}" dt="2020-11-03T17:25:17.634" v="666" actId="6549"/>
        <pc:sldMkLst>
          <pc:docMk/>
          <pc:sldMk cId="2202566720" sldId="257"/>
        </pc:sldMkLst>
        <pc:spChg chg="mod">
          <ac:chgData name="Stacey Scott" userId="c6d78294-88cb-41b8-87f5-a92e3b0ff1b9" providerId="ADAL" clId="{70CCC309-431C-4BC5-B0B3-B731C3EC5BEC}" dt="2020-11-03T17:25:11.170" v="665" actId="20577"/>
          <ac:spMkLst>
            <pc:docMk/>
            <pc:sldMk cId="2202566720" sldId="257"/>
            <ac:spMk id="2" creationId="{D73F0153-3F92-4FE2-9333-4A29A6B5C622}"/>
          </ac:spMkLst>
        </pc:spChg>
        <pc:spChg chg="mod">
          <ac:chgData name="Stacey Scott" userId="c6d78294-88cb-41b8-87f5-a92e3b0ff1b9" providerId="ADAL" clId="{70CCC309-431C-4BC5-B0B3-B731C3EC5BEC}" dt="2020-11-03T17:25:17.634" v="666" actId="6549"/>
          <ac:spMkLst>
            <pc:docMk/>
            <pc:sldMk cId="2202566720" sldId="257"/>
            <ac:spMk id="3" creationId="{C89BB1CA-CC8A-42DE-8B28-7B5A7BC2E002}"/>
          </ac:spMkLst>
        </pc:spChg>
      </pc:sldChg>
      <pc:sldChg chg="del">
        <pc:chgData name="Stacey Scott" userId="c6d78294-88cb-41b8-87f5-a92e3b0ff1b9" providerId="ADAL" clId="{70CCC309-431C-4BC5-B0B3-B731C3EC5BEC}" dt="2020-11-03T17:50:35.939" v="1192" actId="47"/>
        <pc:sldMkLst>
          <pc:docMk/>
          <pc:sldMk cId="1547189691" sldId="258"/>
        </pc:sldMkLst>
      </pc:sldChg>
      <pc:sldChg chg="del">
        <pc:chgData name="Stacey Scott" userId="c6d78294-88cb-41b8-87f5-a92e3b0ff1b9" providerId="ADAL" clId="{70CCC309-431C-4BC5-B0B3-B731C3EC5BEC}" dt="2020-11-03T17:50:37.184" v="1194" actId="47"/>
        <pc:sldMkLst>
          <pc:docMk/>
          <pc:sldMk cId="3814393285" sldId="259"/>
        </pc:sldMkLst>
      </pc:sldChg>
      <pc:sldChg chg="del">
        <pc:chgData name="Stacey Scott" userId="c6d78294-88cb-41b8-87f5-a92e3b0ff1b9" providerId="ADAL" clId="{70CCC309-431C-4BC5-B0B3-B731C3EC5BEC}" dt="2020-11-03T17:50:36.498" v="1193" actId="47"/>
        <pc:sldMkLst>
          <pc:docMk/>
          <pc:sldMk cId="1103736823" sldId="260"/>
        </pc:sldMkLst>
      </pc:sldChg>
      <pc:sldChg chg="del">
        <pc:chgData name="Stacey Scott" userId="c6d78294-88cb-41b8-87f5-a92e3b0ff1b9" providerId="ADAL" clId="{70CCC309-431C-4BC5-B0B3-B731C3EC5BEC}" dt="2020-11-03T17:50:38.875" v="1195" actId="47"/>
        <pc:sldMkLst>
          <pc:docMk/>
          <pc:sldMk cId="1899032231" sldId="261"/>
        </pc:sldMkLst>
      </pc:sldChg>
      <pc:sldChg chg="modSp add mod">
        <pc:chgData name="Stacey Scott" userId="c6d78294-88cb-41b8-87f5-a92e3b0ff1b9" providerId="ADAL" clId="{70CCC309-431C-4BC5-B0B3-B731C3EC5BEC}" dt="2020-11-03T18:46:40.318" v="3051" actId="20577"/>
        <pc:sldMkLst>
          <pc:docMk/>
          <pc:sldMk cId="1688013709" sldId="262"/>
        </pc:sldMkLst>
        <pc:spChg chg="mod">
          <ac:chgData name="Stacey Scott" userId="c6d78294-88cb-41b8-87f5-a92e3b0ff1b9" providerId="ADAL" clId="{70CCC309-431C-4BC5-B0B3-B731C3EC5BEC}" dt="2020-11-03T17:25:40.621" v="706" actId="20577"/>
          <ac:spMkLst>
            <pc:docMk/>
            <pc:sldMk cId="1688013709" sldId="262"/>
            <ac:spMk id="2" creationId="{D73F0153-3F92-4FE2-9333-4A29A6B5C622}"/>
          </ac:spMkLst>
        </pc:spChg>
        <pc:spChg chg="mod">
          <ac:chgData name="Stacey Scott" userId="c6d78294-88cb-41b8-87f5-a92e3b0ff1b9" providerId="ADAL" clId="{70CCC309-431C-4BC5-B0B3-B731C3EC5BEC}" dt="2020-11-03T18:46:40.318" v="3051" actId="20577"/>
          <ac:spMkLst>
            <pc:docMk/>
            <pc:sldMk cId="1688013709" sldId="262"/>
            <ac:spMk id="3" creationId="{C89BB1CA-CC8A-42DE-8B28-7B5A7BC2E002}"/>
          </ac:spMkLst>
        </pc:spChg>
      </pc:sldChg>
      <pc:sldChg chg="modSp add mod">
        <pc:chgData name="Stacey Scott" userId="c6d78294-88cb-41b8-87f5-a92e3b0ff1b9" providerId="ADAL" clId="{70CCC309-431C-4BC5-B0B3-B731C3EC5BEC}" dt="2020-11-03T19:23:00.598" v="3206" actId="20577"/>
        <pc:sldMkLst>
          <pc:docMk/>
          <pc:sldMk cId="1872581510" sldId="263"/>
        </pc:sldMkLst>
        <pc:spChg chg="mod">
          <ac:chgData name="Stacey Scott" userId="c6d78294-88cb-41b8-87f5-a92e3b0ff1b9" providerId="ADAL" clId="{70CCC309-431C-4BC5-B0B3-B731C3EC5BEC}" dt="2020-11-03T17:59:26.160" v="1502" actId="27636"/>
          <ac:spMkLst>
            <pc:docMk/>
            <pc:sldMk cId="1872581510" sldId="263"/>
            <ac:spMk id="2" creationId="{D73F0153-3F92-4FE2-9333-4A29A6B5C622}"/>
          </ac:spMkLst>
        </pc:spChg>
        <pc:spChg chg="mod">
          <ac:chgData name="Stacey Scott" userId="c6d78294-88cb-41b8-87f5-a92e3b0ff1b9" providerId="ADAL" clId="{70CCC309-431C-4BC5-B0B3-B731C3EC5BEC}" dt="2020-11-03T19:23:00.598" v="3206" actId="20577"/>
          <ac:spMkLst>
            <pc:docMk/>
            <pc:sldMk cId="1872581510" sldId="263"/>
            <ac:spMk id="3" creationId="{C89BB1CA-CC8A-42DE-8B28-7B5A7BC2E002}"/>
          </ac:spMkLst>
        </pc:spChg>
      </pc:sldChg>
      <pc:sldChg chg="modSp new del mod">
        <pc:chgData name="Stacey Scott" userId="c6d78294-88cb-41b8-87f5-a92e3b0ff1b9" providerId="ADAL" clId="{70CCC309-431C-4BC5-B0B3-B731C3EC5BEC}" dt="2020-11-03T17:50:35.512" v="1191" actId="47"/>
        <pc:sldMkLst>
          <pc:docMk/>
          <pc:sldMk cId="4258616285" sldId="263"/>
        </pc:sldMkLst>
        <pc:spChg chg="mod">
          <ac:chgData name="Stacey Scott" userId="c6d78294-88cb-41b8-87f5-a92e3b0ff1b9" providerId="ADAL" clId="{70CCC309-431C-4BC5-B0B3-B731C3EC5BEC}" dt="2020-11-03T17:49:21.829" v="1097"/>
          <ac:spMkLst>
            <pc:docMk/>
            <pc:sldMk cId="4258616285" sldId="263"/>
            <ac:spMk id="3" creationId="{987DAF77-1E98-4604-9F79-F8F2ECD206E3}"/>
          </ac:spMkLst>
        </pc:spChg>
      </pc:sldChg>
      <pc:sldChg chg="modSp add del mod">
        <pc:chgData name="Stacey Scott" userId="c6d78294-88cb-41b8-87f5-a92e3b0ff1b9" providerId="ADAL" clId="{70CCC309-431C-4BC5-B0B3-B731C3EC5BEC}" dt="2020-11-03T18:53:11.767" v="3200" actId="47"/>
        <pc:sldMkLst>
          <pc:docMk/>
          <pc:sldMk cId="2932855604" sldId="264"/>
        </pc:sldMkLst>
        <pc:spChg chg="mod">
          <ac:chgData name="Stacey Scott" userId="c6d78294-88cb-41b8-87f5-a92e3b0ff1b9" providerId="ADAL" clId="{70CCC309-431C-4BC5-B0B3-B731C3EC5BEC}" dt="2020-11-03T18:02:54.531" v="1538" actId="14100"/>
          <ac:spMkLst>
            <pc:docMk/>
            <pc:sldMk cId="2932855604" sldId="264"/>
            <ac:spMk id="2" creationId="{D73F0153-3F92-4FE2-9333-4A29A6B5C622}"/>
          </ac:spMkLst>
        </pc:spChg>
      </pc:sldChg>
      <pc:sldChg chg="addSp delSp modSp add mod">
        <pc:chgData name="Stacey Scott" userId="c6d78294-88cb-41b8-87f5-a92e3b0ff1b9" providerId="ADAL" clId="{70CCC309-431C-4BC5-B0B3-B731C3EC5BEC}" dt="2020-11-03T18:53:28.909" v="3204" actId="20577"/>
        <pc:sldMkLst>
          <pc:docMk/>
          <pc:sldMk cId="1617759751" sldId="265"/>
        </pc:sldMkLst>
        <pc:spChg chg="mod">
          <ac:chgData name="Stacey Scott" userId="c6d78294-88cb-41b8-87f5-a92e3b0ff1b9" providerId="ADAL" clId="{70CCC309-431C-4BC5-B0B3-B731C3EC5BEC}" dt="2020-11-03T18:05:58.444" v="1546"/>
          <ac:spMkLst>
            <pc:docMk/>
            <pc:sldMk cId="1617759751" sldId="265"/>
            <ac:spMk id="2" creationId="{D73F0153-3F92-4FE2-9333-4A29A6B5C622}"/>
          </ac:spMkLst>
        </pc:spChg>
        <pc:spChg chg="mod">
          <ac:chgData name="Stacey Scott" userId="c6d78294-88cb-41b8-87f5-a92e3b0ff1b9" providerId="ADAL" clId="{70CCC309-431C-4BC5-B0B3-B731C3EC5BEC}" dt="2020-11-03T18:53:28.909" v="3204" actId="20577"/>
          <ac:spMkLst>
            <pc:docMk/>
            <pc:sldMk cId="1617759751" sldId="265"/>
            <ac:spMk id="3" creationId="{C89BB1CA-CC8A-42DE-8B28-7B5A7BC2E002}"/>
          </ac:spMkLst>
        </pc:spChg>
        <pc:spChg chg="add del mod">
          <ac:chgData name="Stacey Scott" userId="c6d78294-88cb-41b8-87f5-a92e3b0ff1b9" providerId="ADAL" clId="{70CCC309-431C-4BC5-B0B3-B731C3EC5BEC}" dt="2020-11-03T18:05:58.444" v="1546"/>
          <ac:spMkLst>
            <pc:docMk/>
            <pc:sldMk cId="1617759751" sldId="265"/>
            <ac:spMk id="4" creationId="{C81ED795-9BF9-4915-825D-427144932632}"/>
          </ac:spMkLst>
        </pc:spChg>
        <pc:spChg chg="add del mod">
          <ac:chgData name="Stacey Scott" userId="c6d78294-88cb-41b8-87f5-a92e3b0ff1b9" providerId="ADAL" clId="{70CCC309-431C-4BC5-B0B3-B731C3EC5BEC}" dt="2020-11-03T18:05:58.444" v="1546"/>
          <ac:spMkLst>
            <pc:docMk/>
            <pc:sldMk cId="1617759751" sldId="265"/>
            <ac:spMk id="5" creationId="{5EEE7066-A826-497F-AD3D-5D805B2D5F55}"/>
          </ac:spMkLst>
        </pc:spChg>
      </pc:sldChg>
      <pc:sldChg chg="addSp delSp modSp add mod">
        <pc:chgData name="Stacey Scott" userId="c6d78294-88cb-41b8-87f5-a92e3b0ff1b9" providerId="ADAL" clId="{70CCC309-431C-4BC5-B0B3-B731C3EC5BEC}" dt="2020-11-03T19:25:52.903" v="3208" actId="20577"/>
        <pc:sldMkLst>
          <pc:docMk/>
          <pc:sldMk cId="2589987352" sldId="266"/>
        </pc:sldMkLst>
        <pc:spChg chg="mod">
          <ac:chgData name="Stacey Scott" userId="c6d78294-88cb-41b8-87f5-a92e3b0ff1b9" providerId="ADAL" clId="{70CCC309-431C-4BC5-B0B3-B731C3EC5BEC}" dt="2020-11-03T18:13:16.268" v="2195" actId="403"/>
          <ac:spMkLst>
            <pc:docMk/>
            <pc:sldMk cId="2589987352" sldId="266"/>
            <ac:spMk id="2" creationId="{D73F0153-3F92-4FE2-9333-4A29A6B5C622}"/>
          </ac:spMkLst>
        </pc:spChg>
        <pc:spChg chg="mod">
          <ac:chgData name="Stacey Scott" userId="c6d78294-88cb-41b8-87f5-a92e3b0ff1b9" providerId="ADAL" clId="{70CCC309-431C-4BC5-B0B3-B731C3EC5BEC}" dt="2020-11-03T19:25:52.903" v="3208" actId="20577"/>
          <ac:spMkLst>
            <pc:docMk/>
            <pc:sldMk cId="2589987352" sldId="266"/>
            <ac:spMk id="3" creationId="{C89BB1CA-CC8A-42DE-8B28-7B5A7BC2E002}"/>
          </ac:spMkLst>
        </pc:spChg>
        <pc:spChg chg="add mod">
          <ac:chgData name="Stacey Scott" userId="c6d78294-88cb-41b8-87f5-a92e3b0ff1b9" providerId="ADAL" clId="{70CCC309-431C-4BC5-B0B3-B731C3EC5BEC}" dt="2020-11-03T18:27:28.093" v="2940" actId="207"/>
          <ac:spMkLst>
            <pc:docMk/>
            <pc:sldMk cId="2589987352" sldId="266"/>
            <ac:spMk id="4" creationId="{1FC706ED-85F0-4A22-9923-07B567AE1F17}"/>
          </ac:spMkLst>
        </pc:spChg>
        <pc:spChg chg="add mod">
          <ac:chgData name="Stacey Scott" userId="c6d78294-88cb-41b8-87f5-a92e3b0ff1b9" providerId="ADAL" clId="{70CCC309-431C-4BC5-B0B3-B731C3EC5BEC}" dt="2020-11-03T18:16:15.149" v="2470" actId="2711"/>
          <ac:spMkLst>
            <pc:docMk/>
            <pc:sldMk cId="2589987352" sldId="266"/>
            <ac:spMk id="5" creationId="{CF17BFF1-7B7B-4736-AFAA-DC01C0249239}"/>
          </ac:spMkLst>
        </pc:spChg>
        <pc:spChg chg="add mod">
          <ac:chgData name="Stacey Scott" userId="c6d78294-88cb-41b8-87f5-a92e3b0ff1b9" providerId="ADAL" clId="{70CCC309-431C-4BC5-B0B3-B731C3EC5BEC}" dt="2020-11-03T18:27:28.093" v="2940" actId="207"/>
          <ac:spMkLst>
            <pc:docMk/>
            <pc:sldMk cId="2589987352" sldId="266"/>
            <ac:spMk id="6" creationId="{86D917BA-3CA2-4AD1-B716-FE51E7B9F258}"/>
          </ac:spMkLst>
        </pc:spChg>
        <pc:spChg chg="add del mod">
          <ac:chgData name="Stacey Scott" userId="c6d78294-88cb-41b8-87f5-a92e3b0ff1b9" providerId="ADAL" clId="{70CCC309-431C-4BC5-B0B3-B731C3EC5BEC}" dt="2020-11-03T18:14:45.451" v="2400"/>
          <ac:spMkLst>
            <pc:docMk/>
            <pc:sldMk cId="2589987352" sldId="266"/>
            <ac:spMk id="7" creationId="{29262CDC-E32B-469E-9211-3BB70C1E837B}"/>
          </ac:spMkLst>
        </pc:spChg>
        <pc:spChg chg="add del mod">
          <ac:chgData name="Stacey Scott" userId="c6d78294-88cb-41b8-87f5-a92e3b0ff1b9" providerId="ADAL" clId="{70CCC309-431C-4BC5-B0B3-B731C3EC5BEC}" dt="2020-11-03T18:14:45.451" v="2400"/>
          <ac:spMkLst>
            <pc:docMk/>
            <pc:sldMk cId="2589987352" sldId="266"/>
            <ac:spMk id="8" creationId="{96DB6FB6-3E88-42FD-A370-66F45877756C}"/>
          </ac:spMkLst>
        </pc:spChg>
      </pc:sldChg>
      <pc:sldChg chg="modSp new mod">
        <pc:chgData name="Stacey Scott" userId="c6d78294-88cb-41b8-87f5-a92e3b0ff1b9" providerId="ADAL" clId="{70CCC309-431C-4BC5-B0B3-B731C3EC5BEC}" dt="2020-11-03T18:18:49.984" v="2717" actId="20577"/>
        <pc:sldMkLst>
          <pc:docMk/>
          <pc:sldMk cId="2676496429" sldId="267"/>
        </pc:sldMkLst>
        <pc:spChg chg="mod">
          <ac:chgData name="Stacey Scott" userId="c6d78294-88cb-41b8-87f5-a92e3b0ff1b9" providerId="ADAL" clId="{70CCC309-431C-4BC5-B0B3-B731C3EC5BEC}" dt="2020-11-03T18:16:43.299" v="2472"/>
          <ac:spMkLst>
            <pc:docMk/>
            <pc:sldMk cId="2676496429" sldId="267"/>
            <ac:spMk id="2" creationId="{2C691351-68BE-4CD2-8474-2BD2356107DA}"/>
          </ac:spMkLst>
        </pc:spChg>
        <pc:spChg chg="mod">
          <ac:chgData name="Stacey Scott" userId="c6d78294-88cb-41b8-87f5-a92e3b0ff1b9" providerId="ADAL" clId="{70CCC309-431C-4BC5-B0B3-B731C3EC5BEC}" dt="2020-11-03T18:18:49.984" v="2717" actId="20577"/>
          <ac:spMkLst>
            <pc:docMk/>
            <pc:sldMk cId="2676496429" sldId="267"/>
            <ac:spMk id="3" creationId="{F4D5067B-9B88-4EFE-B80D-84C671AC4D55}"/>
          </ac:spMkLst>
        </pc:spChg>
      </pc:sldChg>
      <pc:sldChg chg="modSp new mod">
        <pc:chgData name="Stacey Scott" userId="c6d78294-88cb-41b8-87f5-a92e3b0ff1b9" providerId="ADAL" clId="{70CCC309-431C-4BC5-B0B3-B731C3EC5BEC}" dt="2020-11-03T18:23:24.291" v="2910" actId="15"/>
        <pc:sldMkLst>
          <pc:docMk/>
          <pc:sldMk cId="1651045650" sldId="268"/>
        </pc:sldMkLst>
        <pc:spChg chg="mod">
          <ac:chgData name="Stacey Scott" userId="c6d78294-88cb-41b8-87f5-a92e3b0ff1b9" providerId="ADAL" clId="{70CCC309-431C-4BC5-B0B3-B731C3EC5BEC}" dt="2020-11-03T18:19:00.283" v="2724" actId="20577"/>
          <ac:spMkLst>
            <pc:docMk/>
            <pc:sldMk cId="1651045650" sldId="268"/>
            <ac:spMk id="2" creationId="{EA65E8E1-48DC-41A0-AB52-6E1E3AAC4581}"/>
          </ac:spMkLst>
        </pc:spChg>
        <pc:spChg chg="mod">
          <ac:chgData name="Stacey Scott" userId="c6d78294-88cb-41b8-87f5-a92e3b0ff1b9" providerId="ADAL" clId="{70CCC309-431C-4BC5-B0B3-B731C3EC5BEC}" dt="2020-11-03T18:23:24.291" v="2910" actId="15"/>
          <ac:spMkLst>
            <pc:docMk/>
            <pc:sldMk cId="1651045650" sldId="268"/>
            <ac:spMk id="3" creationId="{28EDBC59-0332-4592-A74B-B865293E07C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16B7A-33EA-44CB-BEAA-C8AFCCCCA2DA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B692C-F596-4B1E-8BC6-7566226C07D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630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Volunteers will be contacted very shortly.</a:t>
            </a:r>
          </a:p>
          <a:p>
            <a:r>
              <a:rPr lang="en-US" dirty="0"/>
              <a:t>If anyone wants to volunteer on the chat side of things, please let me know.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B692C-F596-4B1E-8BC6-7566226C07DF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2865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Volunteers will be contacted very shortly.</a:t>
            </a:r>
          </a:p>
          <a:p>
            <a:r>
              <a:rPr lang="en-US" dirty="0"/>
              <a:t>If anyone wants to volunteer on the chat side of things, please let me know.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B692C-F596-4B1E-8BC6-7566226C07DF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6980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BE193-DDD7-40DA-BBC6-829EB12B89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EA8CC0-10F1-4F0B-9AD3-A19F04DA2F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39824-BCDB-4948-AF80-EB7029DC3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9B2A7-E450-4CA5-A4CD-B2FE77DF3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4FF31-D980-43E3-B7F4-10A9495B6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895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0275E-E6E6-4AE0-8D88-4080E38BD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2CE740-1FEC-4008-9B77-21C14A59A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93857-F6AB-451E-B17F-E0FB01F0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7F9B9-6CB8-4A97-9780-302D64219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EB970-8AA8-43FB-A223-D585288C8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9767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229C15-A624-46A3-9B93-35A156E6AF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C43E0E-824A-406E-B166-0BFAB45EA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8FDE-4154-4F5B-B8A3-E411F1211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52D25-FDE4-4D91-B568-50F8DB95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B572B-10E9-428A-AA03-2607D0E1B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147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C07C-EB22-4677-AEBD-A14A25238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19AC2-DC7B-4D20-9DAF-F2BA28966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E5B9DB-50E5-4C43-AD38-BBE77001A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9705D-8693-4EB8-B4D1-CF0A054B8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57B15-DBF5-4957-A60A-64BAF98AF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236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0D196-2F80-4437-8A53-4769DC23B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342ED-1AE3-4E53-B839-70DFDBC67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3733E-BE06-4DDD-A314-A47E3BDB7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E28D5-5C81-4915-A9E1-D50108106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6D3C39-6A29-4EEA-95C3-140F57CF1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7746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566EE-C039-4523-8EE1-EC37BBD3C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1BB38-F03D-41D0-8634-4B50816255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3D3BE-6EC5-43BF-A4DD-F836EF7A4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17BAB-31C9-438D-96BA-2D24EADD5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2761F5-447E-40D6-B290-498EE09AE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74876-FD99-4B46-9EC7-DB0B8AB6A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2419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61520F-C75E-4BD1-8298-F2EBF0476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19E317-2C24-49C6-95D9-F3D05652C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5A421E-DFFA-441A-A268-7110774138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167C5B-EE8D-4C03-B543-3A18705A5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A8065F-450B-4A40-8621-608E056CC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9C97B-1166-4137-A86A-56A278881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644EB5-F770-42B0-862C-531502638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EEE3DE-365C-4A7A-B038-9F1D3CEE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0953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F590C-78EB-4553-8394-9E15BB8CD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FEFE45-6810-485B-8019-4C344E71C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65334-DE93-4A3D-B7C2-2B362A95A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5456E2-079E-4FD1-ADCB-DC3F5EBCF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426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8052E3-CC4A-4172-9139-FD1BA1D77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781BD-95C5-48BB-BC9C-CBA5D27AF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ABBDA-26A9-47DD-BEF5-6364478BE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289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FDBA9-B0C2-4B26-82F2-4DB2AFBC0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50174-9E9D-479A-95EE-9D767C5313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CA1A0C-5109-419D-A0CA-FB7F153BA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D4797-ACEE-4B7F-B166-9E26F53BA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FBB33-2819-4952-ABA1-A5F3F4B08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77E-624D-461A-BD5A-6B5E0D741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662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897A4-E83C-4614-9B95-47F2326A0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6D1D1E-265E-4FB4-8B6D-17C55208AB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2BD4BA-E8EA-47C3-B2D4-E49453F45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B4610-ECD5-45AB-AB7A-58E451C75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EA0005-0B35-4A6E-9C28-082C0442A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5E162-51BD-4C4E-A283-17C0B7991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6948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4B7E4-68B4-44C8-8A7D-D2F0D8D43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D9DD2-17CF-499C-ABF3-23415ED50B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23DC3-458D-48B3-9283-7581397E27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10821-1A58-4ABF-8A9B-1931D0B3AFA8}" type="datetimeFigureOut">
              <a:rPr lang="en-CA" smtClean="0"/>
              <a:t>2021-04-27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9C58D-6CA5-45C3-88EF-BD6AD2F33F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2563B-B016-41F6-93B3-EFA5F0C22A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77E4B-2BE9-4AEB-B972-E8765959160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24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lumni.uoguelph.ca/alumniweek/progra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5713D-A487-429C-8DDD-A5B7078D4B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Update on Awards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995A1C-E8BC-48AC-808B-FF39710FA4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598465"/>
          </a:xfrm>
        </p:spPr>
        <p:txBody>
          <a:bodyPr>
            <a:normAutofit lnSpcReduction="10000"/>
          </a:bodyPr>
          <a:lstStyle/>
          <a:p>
            <a:r>
              <a:rPr lang="en-CA" sz="2800" b="1" dirty="0"/>
              <a:t>Stacey Scott</a:t>
            </a:r>
          </a:p>
          <a:p>
            <a:r>
              <a:rPr lang="en-CA" dirty="0"/>
              <a:t>Chair, </a:t>
            </a:r>
            <a:r>
              <a:rPr lang="en-CA" dirty="0" err="1"/>
              <a:t>SoCS</a:t>
            </a:r>
            <a:r>
              <a:rPr lang="en-CA" dirty="0"/>
              <a:t> Outreach Committee</a:t>
            </a:r>
          </a:p>
          <a:p>
            <a:r>
              <a:rPr lang="en-CA" dirty="0"/>
              <a:t>Chair, </a:t>
            </a:r>
            <a:r>
              <a:rPr lang="en-CA" dirty="0" err="1"/>
              <a:t>SoCS</a:t>
            </a:r>
            <a:r>
              <a:rPr lang="en-CA" dirty="0"/>
              <a:t> Awards Committee</a:t>
            </a:r>
          </a:p>
          <a:p>
            <a:r>
              <a:rPr lang="en-CA" dirty="0"/>
              <a:t>Assistant Director, </a:t>
            </a:r>
            <a:r>
              <a:rPr lang="en-CA" dirty="0" err="1"/>
              <a:t>SoCS</a:t>
            </a:r>
            <a:endParaRPr lang="en-CA" dirty="0"/>
          </a:p>
          <a:p>
            <a:endParaRPr lang="en-CA" dirty="0"/>
          </a:p>
          <a:p>
            <a:r>
              <a:rPr lang="en-CA" dirty="0" err="1"/>
              <a:t>SoCS</a:t>
            </a:r>
            <a:r>
              <a:rPr lang="en-CA" dirty="0"/>
              <a:t> Council Meeting, April 27, 2021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72643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F0153-3F92-4FE2-9333-4A29A6B5C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Undergraduate Graduation Nominations and Awards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BB1CA-CC8A-42DE-8B28-7B5A7BC2E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err="1"/>
              <a:t>SoCS</a:t>
            </a:r>
            <a:r>
              <a:rPr lang="en-CA" dirty="0"/>
              <a:t> student </a:t>
            </a:r>
            <a:r>
              <a:rPr lang="en-CA" b="1" dirty="0">
                <a:solidFill>
                  <a:srgbClr val="FF0000"/>
                </a:solidFill>
              </a:rPr>
              <a:t>Keefer Rourke </a:t>
            </a:r>
            <a:r>
              <a:rPr lang="en-CA" dirty="0"/>
              <a:t>was selected by the CEPS Awards Committee as the College nominee for the </a:t>
            </a:r>
            <a:r>
              <a:rPr lang="en-CA" b="1" dirty="0"/>
              <a:t>W.C. </a:t>
            </a:r>
            <a:r>
              <a:rPr lang="en-CA" b="1" dirty="0" err="1"/>
              <a:t>Winegard</a:t>
            </a:r>
            <a:r>
              <a:rPr lang="en-CA" b="1" dirty="0"/>
              <a:t> Medal </a:t>
            </a:r>
            <a:endParaRPr lang="en-CA" dirty="0"/>
          </a:p>
          <a:p>
            <a:pPr lvl="1"/>
            <a:r>
              <a:rPr lang="en-CA" dirty="0"/>
              <a:t>Huge achievement, especially as committee remarked on especially strong group of graduating students this year</a:t>
            </a:r>
          </a:p>
          <a:p>
            <a:endParaRPr lang="en-CA" dirty="0"/>
          </a:p>
          <a:p>
            <a:r>
              <a:rPr lang="en-CA" dirty="0" err="1"/>
              <a:t>SoCS</a:t>
            </a:r>
            <a:r>
              <a:rPr lang="en-CA" dirty="0"/>
              <a:t> students, </a:t>
            </a:r>
            <a:r>
              <a:rPr lang="en-CA" b="1" dirty="0">
                <a:solidFill>
                  <a:srgbClr val="FF0000"/>
                </a:solidFill>
              </a:rPr>
              <a:t>Keefer Rourke</a:t>
            </a:r>
            <a:r>
              <a:rPr lang="en-CA" dirty="0"/>
              <a:t>, </a:t>
            </a:r>
            <a:r>
              <a:rPr lang="en-CA" b="1" dirty="0" err="1">
                <a:solidFill>
                  <a:srgbClr val="FF0000"/>
                </a:solidFill>
              </a:rPr>
              <a:t>Aysu</a:t>
            </a:r>
            <a:r>
              <a:rPr lang="en-CA" b="1" dirty="0">
                <a:solidFill>
                  <a:srgbClr val="FF0000"/>
                </a:solidFill>
              </a:rPr>
              <a:t> Gundogan</a:t>
            </a:r>
            <a:r>
              <a:rPr lang="en-CA" dirty="0"/>
              <a:t>, and </a:t>
            </a:r>
            <a:r>
              <a:rPr lang="en-CA" b="1" dirty="0">
                <a:solidFill>
                  <a:srgbClr val="FF0000"/>
                </a:solidFill>
              </a:rPr>
              <a:t>Isaac </a:t>
            </a:r>
            <a:r>
              <a:rPr lang="en-CA" b="1" dirty="0" err="1">
                <a:solidFill>
                  <a:srgbClr val="FF0000"/>
                </a:solidFill>
              </a:rPr>
              <a:t>Wismer</a:t>
            </a:r>
            <a:r>
              <a:rPr lang="en-CA" dirty="0"/>
              <a:t>, were all selected to be inducted into the </a:t>
            </a:r>
            <a:r>
              <a:rPr lang="en-CA" b="1" dirty="0"/>
              <a:t>CEPS Society of Excellence </a:t>
            </a:r>
            <a:r>
              <a:rPr lang="en-CA" dirty="0"/>
              <a:t>for their academic excellence and exceptional contributions to the University and community</a:t>
            </a:r>
          </a:p>
        </p:txBody>
      </p:sp>
    </p:spTree>
    <p:extLst>
      <p:ext uri="{BB962C8B-B14F-4D97-AF65-F5344CB8AC3E}">
        <p14:creationId xmlns:p14="http://schemas.microsoft.com/office/powerpoint/2010/main" val="1617759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F0153-3F92-4FE2-9333-4A29A6B5C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SoCS</a:t>
            </a:r>
            <a:r>
              <a:rPr lang="en-CA" dirty="0"/>
              <a:t> Alumni Week </a:t>
            </a:r>
            <a:r>
              <a:rPr lang="en-CA"/>
              <a:t>Event and Awards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BB1CA-CC8A-42DE-8B28-7B5A7BC2E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782" y="1825625"/>
            <a:ext cx="11185236" cy="435133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dirty="0"/>
              <a:t>Medal of Achievement: Tim Bray  ('81) </a:t>
            </a:r>
          </a:p>
          <a:p>
            <a:pPr fontAlgn="base"/>
            <a:r>
              <a:rPr lang="en-US" dirty="0"/>
              <a:t>Award of Excellence: Tulip </a:t>
            </a:r>
          </a:p>
          <a:p>
            <a:pPr fontAlgn="base"/>
            <a:r>
              <a:rPr lang="en-US" dirty="0"/>
              <a:t>Young Alumni of </a:t>
            </a:r>
            <a:r>
              <a:rPr lang="en-US" dirty="0" err="1"/>
              <a:t>Honour</a:t>
            </a:r>
            <a:r>
              <a:rPr lang="en-US" dirty="0"/>
              <a:t>: Erica Pisani ('16) </a:t>
            </a:r>
          </a:p>
          <a:p>
            <a:pPr fontAlgn="base"/>
            <a:endParaRPr lang="en-US" dirty="0"/>
          </a:p>
          <a:p>
            <a:r>
              <a:rPr lang="en-US" b="1" dirty="0"/>
              <a:t>Alumni Week Event and Awards Ceremony: Thursday June 24th 3-4:30pm</a:t>
            </a:r>
          </a:p>
          <a:p>
            <a:r>
              <a:rPr lang="en-US" b="1" dirty="0"/>
              <a:t>School of Computer Science 50th Anniversary &amp; Alumni Awards Celebration</a:t>
            </a:r>
            <a:br>
              <a:rPr lang="en-US" dirty="0"/>
            </a:br>
            <a:r>
              <a:rPr lang="en-US" dirty="0"/>
              <a:t>Celebrate the School of Computer Science’s 50th anniversary with an event </a:t>
            </a:r>
            <a:r>
              <a:rPr lang="en-US" dirty="0" err="1"/>
              <a:t>honouring</a:t>
            </a:r>
            <a:r>
              <a:rPr lang="en-US" dirty="0"/>
              <a:t> our rich history and achievements. The event will include a special celebration of our 2021 </a:t>
            </a:r>
            <a:r>
              <a:rPr lang="en-US" dirty="0" err="1"/>
              <a:t>SoCS</a:t>
            </a:r>
            <a:r>
              <a:rPr lang="en-US" dirty="0"/>
              <a:t> Alumni Award Winners, featuring 2021 ‘Medal of Achievement’ winner and keynote speaker, Tim Bray (BSc ’81).  </a:t>
            </a:r>
            <a:r>
              <a:rPr lang="en-US" b="1" dirty="0"/>
              <a:t>Registration required. Free.</a:t>
            </a:r>
          </a:p>
          <a:p>
            <a:r>
              <a:rPr lang="en-US" dirty="0">
                <a:hlinkClick r:id="rId3"/>
              </a:rPr>
              <a:t>https://alumni.uoguelph.ca/alumniweek/program</a:t>
            </a:r>
            <a:r>
              <a:rPr lang="en-US" dirty="0"/>
              <a:t> </a:t>
            </a:r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7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277</Words>
  <Application>Microsoft Office PowerPoint</Application>
  <PresentationFormat>Widescreen</PresentationFormat>
  <Paragraphs>26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Update on Awards Committee</vt:lpstr>
      <vt:lpstr>Undergraduate Graduation Nominations and Awards</vt:lpstr>
      <vt:lpstr>SoCS Alumni Week Event and Awards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Outreach Activities </dc:title>
  <dc:creator>Stacey Scott</dc:creator>
  <cp:lastModifiedBy>Stacey Scott</cp:lastModifiedBy>
  <cp:revision>1</cp:revision>
  <dcterms:created xsi:type="dcterms:W3CDTF">2020-10-06T17:16:56Z</dcterms:created>
  <dcterms:modified xsi:type="dcterms:W3CDTF">2021-04-27T17:11:55Z</dcterms:modified>
</cp:coreProperties>
</file>