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sldIdLst>
    <p:sldId id="256" r:id="rId2"/>
    <p:sldId id="267" r:id="rId3"/>
    <p:sldId id="274" r:id="rId4"/>
    <p:sldId id="275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FAF344-2D00-482C-A572-E5C959C08E51}" v="1" dt="2022-05-24T13:19:19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2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Dehghantanha" userId="187ef6b9-0b41-4d14-bce9-eda66d34d9c8" providerId="ADAL" clId="{D5E058F2-E10C-4AF6-A4DC-D05E37D02447}"/>
    <pc:docChg chg="custSel addSld modSld">
      <pc:chgData name="Ali Dehghantanha" userId="187ef6b9-0b41-4d14-bce9-eda66d34d9c8" providerId="ADAL" clId="{D5E058F2-E10C-4AF6-A4DC-D05E37D02447}" dt="2019-11-12T00:40:09.803" v="3086" actId="20577"/>
      <pc:docMkLst>
        <pc:docMk/>
      </pc:docMkLst>
      <pc:sldChg chg="modSp add">
        <pc:chgData name="Ali Dehghantanha" userId="187ef6b9-0b41-4d14-bce9-eda66d34d9c8" providerId="ADAL" clId="{D5E058F2-E10C-4AF6-A4DC-D05E37D02447}" dt="2019-11-12T00:19:18.119" v="1126" actId="2711"/>
        <pc:sldMkLst>
          <pc:docMk/>
          <pc:sldMk cId="1787973339" sldId="256"/>
        </pc:sldMkLst>
        <pc:spChg chg="mod">
          <ac:chgData name="Ali Dehghantanha" userId="187ef6b9-0b41-4d14-bce9-eda66d34d9c8" providerId="ADAL" clId="{D5E058F2-E10C-4AF6-A4DC-D05E37D02447}" dt="2019-11-12T00:19:18.119" v="1126" actId="2711"/>
          <ac:spMkLst>
            <pc:docMk/>
            <pc:sldMk cId="1787973339" sldId="256"/>
            <ac:spMk id="2" creationId="{5702AE8B-0AFF-409B-821A-F28E5787EC25}"/>
          </ac:spMkLst>
        </pc:spChg>
      </pc:sldChg>
      <pc:sldChg chg="modSp add">
        <pc:chgData name="Ali Dehghantanha" userId="187ef6b9-0b41-4d14-bce9-eda66d34d9c8" providerId="ADAL" clId="{D5E058F2-E10C-4AF6-A4DC-D05E37D02447}" dt="2019-11-12T00:37:32.282" v="3037" actId="20577"/>
        <pc:sldMkLst>
          <pc:docMk/>
          <pc:sldMk cId="139456435" sldId="257"/>
        </pc:sldMkLst>
        <pc:spChg chg="mod">
          <ac:chgData name="Ali Dehghantanha" userId="187ef6b9-0b41-4d14-bce9-eda66d34d9c8" providerId="ADAL" clId="{D5E058F2-E10C-4AF6-A4DC-D05E37D02447}" dt="2019-11-12T00:19:02.628" v="1124" actId="2711"/>
          <ac:spMkLst>
            <pc:docMk/>
            <pc:sldMk cId="139456435" sldId="257"/>
            <ac:spMk id="2" creationId="{F984E896-39AD-4B04-B715-5B5CE6D5F834}"/>
          </ac:spMkLst>
        </pc:spChg>
        <pc:spChg chg="mod">
          <ac:chgData name="Ali Dehghantanha" userId="187ef6b9-0b41-4d14-bce9-eda66d34d9c8" providerId="ADAL" clId="{D5E058F2-E10C-4AF6-A4DC-D05E37D02447}" dt="2019-11-12T00:37:32.282" v="3037" actId="20577"/>
          <ac:spMkLst>
            <pc:docMk/>
            <pc:sldMk cId="139456435" sldId="257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D5E058F2-E10C-4AF6-A4DC-D05E37D02447}" dt="2019-11-12T00:37:49.997" v="3039" actId="20577"/>
        <pc:sldMkLst>
          <pc:docMk/>
          <pc:sldMk cId="1899758275" sldId="258"/>
        </pc:sldMkLst>
        <pc:spChg chg="mod">
          <ac:chgData name="Ali Dehghantanha" userId="187ef6b9-0b41-4d14-bce9-eda66d34d9c8" providerId="ADAL" clId="{D5E058F2-E10C-4AF6-A4DC-D05E37D02447}" dt="2019-11-12T00:18:53.421" v="1123" actId="2711"/>
          <ac:spMkLst>
            <pc:docMk/>
            <pc:sldMk cId="1899758275" sldId="258"/>
            <ac:spMk id="2" creationId="{F984E896-39AD-4B04-B715-5B5CE6D5F834}"/>
          </ac:spMkLst>
        </pc:spChg>
        <pc:spChg chg="mod">
          <ac:chgData name="Ali Dehghantanha" userId="187ef6b9-0b41-4d14-bce9-eda66d34d9c8" providerId="ADAL" clId="{D5E058F2-E10C-4AF6-A4DC-D05E37D02447}" dt="2019-11-12T00:37:49.997" v="3039" actId="20577"/>
          <ac:spMkLst>
            <pc:docMk/>
            <pc:sldMk cId="1899758275" sldId="258"/>
            <ac:spMk id="3" creationId="{5EBA2B66-FC1C-460B-B595-88DD0E22E704}"/>
          </ac:spMkLst>
        </pc:spChg>
      </pc:sldChg>
      <pc:sldChg chg="modSp add">
        <pc:chgData name="Ali Dehghantanha" userId="187ef6b9-0b41-4d14-bce9-eda66d34d9c8" providerId="ADAL" clId="{D5E058F2-E10C-4AF6-A4DC-D05E37D02447}" dt="2019-11-12T00:39:53.617" v="3078" actId="20577"/>
        <pc:sldMkLst>
          <pc:docMk/>
          <pc:sldMk cId="2967801669" sldId="259"/>
        </pc:sldMkLst>
        <pc:spChg chg="mod">
          <ac:chgData name="Ali Dehghantanha" userId="187ef6b9-0b41-4d14-bce9-eda66d34d9c8" providerId="ADAL" clId="{D5E058F2-E10C-4AF6-A4DC-D05E37D02447}" dt="2019-11-12T00:34:17.884" v="2757" actId="20577"/>
          <ac:spMkLst>
            <pc:docMk/>
            <pc:sldMk cId="2967801669" sldId="259"/>
            <ac:spMk id="2" creationId="{A2A66738-D282-4D54-B2D4-CAC80B9996BF}"/>
          </ac:spMkLst>
        </pc:spChg>
        <pc:spChg chg="mod">
          <ac:chgData name="Ali Dehghantanha" userId="187ef6b9-0b41-4d14-bce9-eda66d34d9c8" providerId="ADAL" clId="{D5E058F2-E10C-4AF6-A4DC-D05E37D02447}" dt="2019-11-12T00:39:53.617" v="3078" actId="20577"/>
          <ac:spMkLst>
            <pc:docMk/>
            <pc:sldMk cId="2967801669" sldId="259"/>
            <ac:spMk id="3" creationId="{306300A2-5F1C-470D-8300-A4B75507C42B}"/>
          </ac:spMkLst>
        </pc:spChg>
      </pc:sldChg>
      <pc:sldChg chg="modSp">
        <pc:chgData name="Ali Dehghantanha" userId="187ef6b9-0b41-4d14-bce9-eda66d34d9c8" providerId="ADAL" clId="{D5E058F2-E10C-4AF6-A4DC-D05E37D02447}" dt="2019-11-12T00:40:09.803" v="3086" actId="20577"/>
        <pc:sldMkLst>
          <pc:docMk/>
          <pc:sldMk cId="3382649315" sldId="260"/>
        </pc:sldMkLst>
        <pc:spChg chg="mod">
          <ac:chgData name="Ali Dehghantanha" userId="187ef6b9-0b41-4d14-bce9-eda66d34d9c8" providerId="ADAL" clId="{D5E058F2-E10C-4AF6-A4DC-D05E37D02447}" dt="2019-11-12T00:40:09.803" v="3086" actId="20577"/>
          <ac:spMkLst>
            <pc:docMk/>
            <pc:sldMk cId="3382649315" sldId="260"/>
            <ac:spMk id="2" creationId="{5702AE8B-0AFF-409B-821A-F28E5787EC25}"/>
          </ac:spMkLst>
        </pc:spChg>
      </pc:sldChg>
    </pc:docChg>
  </pc:docChgLst>
  <pc:docChgLst>
    <pc:chgData name="Ali Dehghantanha" userId="187ef6b9-0b41-4d14-bce9-eda66d34d9c8" providerId="ADAL" clId="{7EFAF344-2D00-482C-A572-E5C959C08E51}"/>
    <pc:docChg chg="undo custSel delSld modSld">
      <pc:chgData name="Ali Dehghantanha" userId="187ef6b9-0b41-4d14-bce9-eda66d34d9c8" providerId="ADAL" clId="{7EFAF344-2D00-482C-A572-E5C959C08E51}" dt="2022-05-27T23:11:12.579" v="531" actId="20577"/>
      <pc:docMkLst>
        <pc:docMk/>
      </pc:docMkLst>
      <pc:sldChg chg="modSp mod">
        <pc:chgData name="Ali Dehghantanha" userId="187ef6b9-0b41-4d14-bce9-eda66d34d9c8" providerId="ADAL" clId="{7EFAF344-2D00-482C-A572-E5C959C08E51}" dt="2022-05-24T13:53:50.358" v="517" actId="122"/>
        <pc:sldMkLst>
          <pc:docMk/>
          <pc:sldMk cId="1787973339" sldId="256"/>
        </pc:sldMkLst>
        <pc:spChg chg="mod">
          <ac:chgData name="Ali Dehghantanha" userId="187ef6b9-0b41-4d14-bce9-eda66d34d9c8" providerId="ADAL" clId="{7EFAF344-2D00-482C-A572-E5C959C08E51}" dt="2022-05-24T13:53:50.358" v="517" actId="122"/>
          <ac:spMkLst>
            <pc:docMk/>
            <pc:sldMk cId="1787973339" sldId="256"/>
            <ac:spMk id="2" creationId="{5702AE8B-0AFF-409B-821A-F28E5787EC25}"/>
          </ac:spMkLst>
        </pc:spChg>
        <pc:spChg chg="mod">
          <ac:chgData name="Ali Dehghantanha" userId="187ef6b9-0b41-4d14-bce9-eda66d34d9c8" providerId="ADAL" clId="{7EFAF344-2D00-482C-A572-E5C959C08E51}" dt="2022-05-24T13:16:26.815" v="42" actId="20577"/>
          <ac:spMkLst>
            <pc:docMk/>
            <pc:sldMk cId="1787973339" sldId="256"/>
            <ac:spMk id="3" creationId="{24C7141A-C642-4B6A-B426-669F29712D75}"/>
          </ac:spMkLst>
        </pc:spChg>
      </pc:sldChg>
      <pc:sldChg chg="del">
        <pc:chgData name="Ali Dehghantanha" userId="187ef6b9-0b41-4d14-bce9-eda66d34d9c8" providerId="ADAL" clId="{7EFAF344-2D00-482C-A572-E5C959C08E51}" dt="2022-05-24T13:16:30.905" v="43" actId="47"/>
        <pc:sldMkLst>
          <pc:docMk/>
          <pc:sldMk cId="2168575102" sldId="261"/>
        </pc:sldMkLst>
      </pc:sldChg>
      <pc:sldChg chg="del">
        <pc:chgData name="Ali Dehghantanha" userId="187ef6b9-0b41-4d14-bce9-eda66d34d9c8" providerId="ADAL" clId="{7EFAF344-2D00-482C-A572-E5C959C08E51}" dt="2022-05-24T13:16:32.232" v="45" actId="47"/>
        <pc:sldMkLst>
          <pc:docMk/>
          <pc:sldMk cId="852388358" sldId="262"/>
        </pc:sldMkLst>
      </pc:sldChg>
      <pc:sldChg chg="del">
        <pc:chgData name="Ali Dehghantanha" userId="187ef6b9-0b41-4d14-bce9-eda66d34d9c8" providerId="ADAL" clId="{7EFAF344-2D00-482C-A572-E5C959C08E51}" dt="2022-05-24T13:16:33.283" v="46" actId="47"/>
        <pc:sldMkLst>
          <pc:docMk/>
          <pc:sldMk cId="3382141035" sldId="266"/>
        </pc:sldMkLst>
      </pc:sldChg>
      <pc:sldChg chg="modSp mod">
        <pc:chgData name="Ali Dehghantanha" userId="187ef6b9-0b41-4d14-bce9-eda66d34d9c8" providerId="ADAL" clId="{7EFAF344-2D00-482C-A572-E5C959C08E51}" dt="2022-05-27T23:11:12.579" v="531" actId="20577"/>
        <pc:sldMkLst>
          <pc:docMk/>
          <pc:sldMk cId="2384494936" sldId="267"/>
        </pc:sldMkLst>
        <pc:spChg chg="mod">
          <ac:chgData name="Ali Dehghantanha" userId="187ef6b9-0b41-4d14-bce9-eda66d34d9c8" providerId="ADAL" clId="{7EFAF344-2D00-482C-A572-E5C959C08E51}" dt="2022-05-24T13:19:31.616" v="84" actId="20577"/>
          <ac:spMkLst>
            <pc:docMk/>
            <pc:sldMk cId="2384494936" sldId="267"/>
            <ac:spMk id="2" creationId="{F984E896-39AD-4B04-B715-5B5CE6D5F834}"/>
          </ac:spMkLst>
        </pc:spChg>
        <pc:spChg chg="mod">
          <ac:chgData name="Ali Dehghantanha" userId="187ef6b9-0b41-4d14-bce9-eda66d34d9c8" providerId="ADAL" clId="{7EFAF344-2D00-482C-A572-E5C959C08E51}" dt="2022-05-27T23:11:12.579" v="531" actId="20577"/>
          <ac:spMkLst>
            <pc:docMk/>
            <pc:sldMk cId="2384494936" sldId="267"/>
            <ac:spMk id="3" creationId="{5EBA2B66-FC1C-460B-B595-88DD0E22E704}"/>
          </ac:spMkLst>
        </pc:spChg>
      </pc:sldChg>
      <pc:sldChg chg="del">
        <pc:chgData name="Ali Dehghantanha" userId="187ef6b9-0b41-4d14-bce9-eda66d34d9c8" providerId="ADAL" clId="{7EFAF344-2D00-482C-A572-E5C959C08E51}" dt="2022-05-24T13:16:31.732" v="44" actId="47"/>
        <pc:sldMkLst>
          <pc:docMk/>
          <pc:sldMk cId="2388803484" sldId="273"/>
        </pc:sldMkLst>
      </pc:sldChg>
      <pc:sldChg chg="modSp mod">
        <pc:chgData name="Ali Dehghantanha" userId="187ef6b9-0b41-4d14-bce9-eda66d34d9c8" providerId="ADAL" clId="{7EFAF344-2D00-482C-A572-E5C959C08E51}" dt="2022-05-24T13:28:00.066" v="463" actId="20577"/>
        <pc:sldMkLst>
          <pc:docMk/>
          <pc:sldMk cId="1373293376" sldId="274"/>
        </pc:sldMkLst>
        <pc:spChg chg="mod">
          <ac:chgData name="Ali Dehghantanha" userId="187ef6b9-0b41-4d14-bce9-eda66d34d9c8" providerId="ADAL" clId="{7EFAF344-2D00-482C-A572-E5C959C08E51}" dt="2022-05-24T13:19:37.948" v="88" actId="20577"/>
          <ac:spMkLst>
            <pc:docMk/>
            <pc:sldMk cId="1373293376" sldId="274"/>
            <ac:spMk id="2" creationId="{F984E896-39AD-4B04-B715-5B5CE6D5F834}"/>
          </ac:spMkLst>
        </pc:spChg>
        <pc:spChg chg="mod">
          <ac:chgData name="Ali Dehghantanha" userId="187ef6b9-0b41-4d14-bce9-eda66d34d9c8" providerId="ADAL" clId="{7EFAF344-2D00-482C-A572-E5C959C08E51}" dt="2022-05-24T13:28:00.066" v="463" actId="20577"/>
          <ac:spMkLst>
            <pc:docMk/>
            <pc:sldMk cId="1373293376" sldId="274"/>
            <ac:spMk id="3" creationId="{5EBA2B66-FC1C-460B-B595-88DD0E22E704}"/>
          </ac:spMkLst>
        </pc:spChg>
        <pc:graphicFrameChg chg="modGraphic">
          <ac:chgData name="Ali Dehghantanha" userId="187ef6b9-0b41-4d14-bce9-eda66d34d9c8" providerId="ADAL" clId="{7EFAF344-2D00-482C-A572-E5C959C08E51}" dt="2022-05-24T13:27:22.439" v="461" actId="20577"/>
          <ac:graphicFrameMkLst>
            <pc:docMk/>
            <pc:sldMk cId="1373293376" sldId="274"/>
            <ac:graphicFrameMk id="7" creationId="{8512D10F-3A86-431F-A405-532F2FD6D167}"/>
          </ac:graphicFrameMkLst>
        </pc:graphicFrameChg>
      </pc:sldChg>
      <pc:sldChg chg="delSp modSp mod">
        <pc:chgData name="Ali Dehghantanha" userId="187ef6b9-0b41-4d14-bce9-eda66d34d9c8" providerId="ADAL" clId="{7EFAF344-2D00-482C-A572-E5C959C08E51}" dt="2022-05-24T13:26:53.066" v="430" actId="20577"/>
        <pc:sldMkLst>
          <pc:docMk/>
          <pc:sldMk cId="3258062475" sldId="275"/>
        </pc:sldMkLst>
        <pc:spChg chg="mod">
          <ac:chgData name="Ali Dehghantanha" userId="187ef6b9-0b41-4d14-bce9-eda66d34d9c8" providerId="ADAL" clId="{7EFAF344-2D00-482C-A572-E5C959C08E51}" dt="2022-05-24T13:19:24.365" v="80" actId="20577"/>
          <ac:spMkLst>
            <pc:docMk/>
            <pc:sldMk cId="3258062475" sldId="275"/>
            <ac:spMk id="2" creationId="{F984E896-39AD-4B04-B715-5B5CE6D5F834}"/>
          </ac:spMkLst>
        </pc:spChg>
        <pc:spChg chg="mod">
          <ac:chgData name="Ali Dehghantanha" userId="187ef6b9-0b41-4d14-bce9-eda66d34d9c8" providerId="ADAL" clId="{7EFAF344-2D00-482C-A572-E5C959C08E51}" dt="2022-05-24T13:26:53.066" v="430" actId="20577"/>
          <ac:spMkLst>
            <pc:docMk/>
            <pc:sldMk cId="3258062475" sldId="275"/>
            <ac:spMk id="3" creationId="{5EBA2B66-FC1C-460B-B595-88DD0E22E704}"/>
          </ac:spMkLst>
        </pc:spChg>
        <pc:graphicFrameChg chg="del">
          <ac:chgData name="Ali Dehghantanha" userId="187ef6b9-0b41-4d14-bce9-eda66d34d9c8" providerId="ADAL" clId="{7EFAF344-2D00-482C-A572-E5C959C08E51}" dt="2022-05-24T13:21:00.051" v="89" actId="478"/>
          <ac:graphicFrameMkLst>
            <pc:docMk/>
            <pc:sldMk cId="3258062475" sldId="275"/>
            <ac:graphicFrameMk id="7" creationId="{8512D10F-3A86-431F-A405-532F2FD6D167}"/>
          </ac:graphicFrameMkLst>
        </pc:graphicFrameChg>
      </pc:sldChg>
    </pc:docChg>
  </pc:docChgLst>
  <pc:docChgLst>
    <pc:chgData name="Ali Dehghantanha" userId="187ef6b9-0b41-4d14-bce9-eda66d34d9c8" providerId="ADAL" clId="{F0F977C1-627C-47B6-9653-275B84519AC9}"/>
    <pc:docChg chg="modSld">
      <pc:chgData name="Ali Dehghantanha" userId="187ef6b9-0b41-4d14-bce9-eda66d34d9c8" providerId="ADAL" clId="{F0F977C1-627C-47B6-9653-275B84519AC9}" dt="2020-10-05T22:24:31.055" v="172" actId="20577"/>
      <pc:docMkLst>
        <pc:docMk/>
      </pc:docMkLst>
      <pc:sldChg chg="modSp mod modNotesTx">
        <pc:chgData name="Ali Dehghantanha" userId="187ef6b9-0b41-4d14-bce9-eda66d34d9c8" providerId="ADAL" clId="{F0F977C1-627C-47B6-9653-275B84519AC9}" dt="2020-10-05T22:24:31.055" v="172" actId="20577"/>
        <pc:sldMkLst>
          <pc:docMk/>
          <pc:sldMk cId="3382141035" sldId="266"/>
        </pc:sldMkLst>
        <pc:spChg chg="mod">
          <ac:chgData name="Ali Dehghantanha" userId="187ef6b9-0b41-4d14-bce9-eda66d34d9c8" providerId="ADAL" clId="{F0F977C1-627C-47B6-9653-275B84519AC9}" dt="2020-10-05T22:24:06.466" v="104" actId="6549"/>
          <ac:spMkLst>
            <pc:docMk/>
            <pc:sldMk cId="3382141035" sldId="266"/>
            <ac:spMk id="3" creationId="{5EBA2B66-FC1C-460B-B595-88DD0E22E704}"/>
          </ac:spMkLst>
        </pc:spChg>
      </pc:sldChg>
      <pc:sldChg chg="modSp mod">
        <pc:chgData name="Ali Dehghantanha" userId="187ef6b9-0b41-4d14-bce9-eda66d34d9c8" providerId="ADAL" clId="{F0F977C1-627C-47B6-9653-275B84519AC9}" dt="2020-10-05T22:22:50.645" v="9" actId="20577"/>
        <pc:sldMkLst>
          <pc:docMk/>
          <pc:sldMk cId="1373293376" sldId="274"/>
        </pc:sldMkLst>
        <pc:spChg chg="mod">
          <ac:chgData name="Ali Dehghantanha" userId="187ef6b9-0b41-4d14-bce9-eda66d34d9c8" providerId="ADAL" clId="{F0F977C1-627C-47B6-9653-275B84519AC9}" dt="2020-10-05T22:22:50.645" v="9" actId="20577"/>
          <ac:spMkLst>
            <pc:docMk/>
            <pc:sldMk cId="1373293376" sldId="274"/>
            <ac:spMk id="3" creationId="{5EBA2B66-FC1C-460B-B595-88DD0E22E704}"/>
          </ac:spMkLst>
        </pc:spChg>
      </pc:sldChg>
    </pc:docChg>
  </pc:docChgLst>
  <pc:docChgLst>
    <pc:chgData name="Ali Dehghantanha" userId="187ef6b9-0b41-4d14-bce9-eda66d34d9c8" providerId="ADAL" clId="{82E500D5-80A1-49F3-BF11-8C8C97BAE768}"/>
    <pc:docChg chg="custSel modSld sldOrd">
      <pc:chgData name="Ali Dehghantanha" userId="187ef6b9-0b41-4d14-bce9-eda66d34d9c8" providerId="ADAL" clId="{82E500D5-80A1-49F3-BF11-8C8C97BAE768}" dt="2020-09-01T03:32:27.258" v="236" actId="20577"/>
      <pc:docMkLst>
        <pc:docMk/>
      </pc:docMkLst>
      <pc:sldChg chg="modSp mod">
        <pc:chgData name="Ali Dehghantanha" userId="187ef6b9-0b41-4d14-bce9-eda66d34d9c8" providerId="ADAL" clId="{82E500D5-80A1-49F3-BF11-8C8C97BAE768}" dt="2020-09-01T03:32:27.258" v="236" actId="20577"/>
        <pc:sldMkLst>
          <pc:docMk/>
          <pc:sldMk cId="852388358" sldId="262"/>
        </pc:sldMkLst>
        <pc:spChg chg="mod">
          <ac:chgData name="Ali Dehghantanha" userId="187ef6b9-0b41-4d14-bce9-eda66d34d9c8" providerId="ADAL" clId="{82E500D5-80A1-49F3-BF11-8C8C97BAE768}" dt="2020-09-01T03:32:27.258" v="236" actId="20577"/>
          <ac:spMkLst>
            <pc:docMk/>
            <pc:sldMk cId="852388358" sldId="262"/>
            <ac:spMk id="3" creationId="{5EBA2B66-FC1C-460B-B595-88DD0E22E704}"/>
          </ac:spMkLst>
        </pc:spChg>
      </pc:sldChg>
      <pc:sldChg chg="modSp mod ord">
        <pc:chgData name="Ali Dehghantanha" userId="187ef6b9-0b41-4d14-bce9-eda66d34d9c8" providerId="ADAL" clId="{82E500D5-80A1-49F3-BF11-8C8C97BAE768}" dt="2020-09-01T03:28:11.314" v="3"/>
        <pc:sldMkLst>
          <pc:docMk/>
          <pc:sldMk cId="2388803484" sldId="273"/>
        </pc:sldMkLst>
        <pc:spChg chg="mod">
          <ac:chgData name="Ali Dehghantanha" userId="187ef6b9-0b41-4d14-bce9-eda66d34d9c8" providerId="ADAL" clId="{82E500D5-80A1-49F3-BF11-8C8C97BAE768}" dt="2020-09-01T03:27:59.996" v="1" actId="27636"/>
          <ac:spMkLst>
            <pc:docMk/>
            <pc:sldMk cId="2388803484" sldId="273"/>
            <ac:spMk id="3" creationId="{5EBA2B66-FC1C-460B-B595-88DD0E22E704}"/>
          </ac:spMkLst>
        </pc:spChg>
      </pc:sldChg>
    </pc:docChg>
  </pc:docChgLst>
  <pc:docChgLst>
    <pc:chgData name="Ali Dehghantanha" userId="187ef6b9-0b41-4d14-bce9-eda66d34d9c8" providerId="ADAL" clId="{5EEE287B-754D-4E03-B0D8-F729726C27F2}"/>
    <pc:docChg chg="undo redo custSel addSld delSld modSld sldOrd">
      <pc:chgData name="Ali Dehghantanha" userId="187ef6b9-0b41-4d14-bce9-eda66d34d9c8" providerId="ADAL" clId="{5EEE287B-754D-4E03-B0D8-F729726C27F2}" dt="2020-09-01T14:31:21.513" v="5071" actId="6549"/>
      <pc:docMkLst>
        <pc:docMk/>
      </pc:docMkLst>
      <pc:sldChg chg="modSp">
        <pc:chgData name="Ali Dehghantanha" userId="187ef6b9-0b41-4d14-bce9-eda66d34d9c8" providerId="ADAL" clId="{5EEE287B-754D-4E03-B0D8-F729726C27F2}" dt="2020-08-31T19:07:12.851" v="7" actId="20577"/>
        <pc:sldMkLst>
          <pc:docMk/>
          <pc:sldMk cId="1787973339" sldId="256"/>
        </pc:sldMkLst>
        <pc:spChg chg="mod">
          <ac:chgData name="Ali Dehghantanha" userId="187ef6b9-0b41-4d14-bce9-eda66d34d9c8" providerId="ADAL" clId="{5EEE287B-754D-4E03-B0D8-F729726C27F2}" dt="2020-08-31T19:07:12.851" v="7" actId="20577"/>
          <ac:spMkLst>
            <pc:docMk/>
            <pc:sldMk cId="1787973339" sldId="256"/>
            <ac:spMk id="2" creationId="{5702AE8B-0AFF-409B-821A-F28E5787EC25}"/>
          </ac:spMkLst>
        </pc:spChg>
      </pc:sldChg>
      <pc:sldChg chg="modSp">
        <pc:chgData name="Ali Dehghantanha" userId="187ef6b9-0b41-4d14-bce9-eda66d34d9c8" providerId="ADAL" clId="{5EEE287B-754D-4E03-B0D8-F729726C27F2}" dt="2020-09-01T14:31:21.513" v="5071" actId="6549"/>
        <pc:sldMkLst>
          <pc:docMk/>
          <pc:sldMk cId="139456435" sldId="257"/>
        </pc:sldMkLst>
        <pc:spChg chg="mod">
          <ac:chgData name="Ali Dehghantanha" userId="187ef6b9-0b41-4d14-bce9-eda66d34d9c8" providerId="ADAL" clId="{5EEE287B-754D-4E03-B0D8-F729726C27F2}" dt="2020-08-31T19:15:41.621" v="301" actId="313"/>
          <ac:spMkLst>
            <pc:docMk/>
            <pc:sldMk cId="139456435" sldId="257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9-01T14:31:21.513" v="5071" actId="6549"/>
          <ac:spMkLst>
            <pc:docMk/>
            <pc:sldMk cId="139456435" sldId="257"/>
            <ac:spMk id="3" creationId="{5EBA2B66-FC1C-460B-B595-88DD0E22E704}"/>
          </ac:spMkLst>
        </pc:spChg>
      </pc:sldChg>
      <pc:sldChg chg="del">
        <pc:chgData name="Ali Dehghantanha" userId="187ef6b9-0b41-4d14-bce9-eda66d34d9c8" providerId="ADAL" clId="{5EEE287B-754D-4E03-B0D8-F729726C27F2}" dt="2020-08-31T19:35:59.209" v="1641" actId="2696"/>
        <pc:sldMkLst>
          <pc:docMk/>
          <pc:sldMk cId="1899758275" sldId="258"/>
        </pc:sldMkLst>
      </pc:sldChg>
      <pc:sldChg chg="del">
        <pc:chgData name="Ali Dehghantanha" userId="187ef6b9-0b41-4d14-bce9-eda66d34d9c8" providerId="ADAL" clId="{5EEE287B-754D-4E03-B0D8-F729726C27F2}" dt="2020-08-31T19:35:59.722" v="1642" actId="2696"/>
        <pc:sldMkLst>
          <pc:docMk/>
          <pc:sldMk cId="2967801669" sldId="259"/>
        </pc:sldMkLst>
      </pc:sldChg>
      <pc:sldChg chg="addSp delSp modSp ord">
        <pc:chgData name="Ali Dehghantanha" userId="187ef6b9-0b41-4d14-bce9-eda66d34d9c8" providerId="ADAL" clId="{5EEE287B-754D-4E03-B0D8-F729726C27F2}" dt="2020-08-31T19:12:06.286" v="58" actId="14100"/>
        <pc:sldMkLst>
          <pc:docMk/>
          <pc:sldMk cId="2168575102" sldId="261"/>
        </pc:sldMkLst>
        <pc:spChg chg="mod">
          <ac:chgData name="Ali Dehghantanha" userId="187ef6b9-0b41-4d14-bce9-eda66d34d9c8" providerId="ADAL" clId="{5EEE287B-754D-4E03-B0D8-F729726C27F2}" dt="2020-08-31T19:07:35.593" v="20" actId="20577"/>
          <ac:spMkLst>
            <pc:docMk/>
            <pc:sldMk cId="2168575102" sldId="261"/>
            <ac:spMk id="2" creationId="{F984E896-39AD-4B04-B715-5B5CE6D5F834}"/>
          </ac:spMkLst>
        </pc:spChg>
        <pc:spChg chg="add del mod">
          <ac:chgData name="Ali Dehghantanha" userId="187ef6b9-0b41-4d14-bce9-eda66d34d9c8" providerId="ADAL" clId="{5EEE287B-754D-4E03-B0D8-F729726C27F2}" dt="2020-08-31T19:08:49.300" v="22"/>
          <ac:spMkLst>
            <pc:docMk/>
            <pc:sldMk cId="2168575102" sldId="261"/>
            <ac:spMk id="4" creationId="{4DC55DB3-E20F-40E4-AE1A-A3CF97BCE3E2}"/>
          </ac:spMkLst>
        </pc:spChg>
        <pc:picChg chg="add mod">
          <ac:chgData name="Ali Dehghantanha" userId="187ef6b9-0b41-4d14-bce9-eda66d34d9c8" providerId="ADAL" clId="{5EEE287B-754D-4E03-B0D8-F729726C27F2}" dt="2020-08-31T19:11:15.282" v="50" actId="1076"/>
          <ac:picMkLst>
            <pc:docMk/>
            <pc:sldMk cId="2168575102" sldId="261"/>
            <ac:picMk id="6" creationId="{D2882C38-43DD-48B0-8959-F7948C1D36E5}"/>
          </ac:picMkLst>
        </pc:picChg>
        <pc:picChg chg="del">
          <ac:chgData name="Ali Dehghantanha" userId="187ef6b9-0b41-4d14-bce9-eda66d34d9c8" providerId="ADAL" clId="{5EEE287B-754D-4E03-B0D8-F729726C27F2}" dt="2020-08-31T19:07:52.530" v="21" actId="478"/>
          <ac:picMkLst>
            <pc:docMk/>
            <pc:sldMk cId="2168575102" sldId="261"/>
            <ac:picMk id="8" creationId="{FFAEE6F2-E36E-4A27-87A6-8C72D75D35A2}"/>
          </ac:picMkLst>
        </pc:picChg>
        <pc:picChg chg="add mod">
          <ac:chgData name="Ali Dehghantanha" userId="187ef6b9-0b41-4d14-bce9-eda66d34d9c8" providerId="ADAL" clId="{5EEE287B-754D-4E03-B0D8-F729726C27F2}" dt="2020-08-31T19:11:13.205" v="49" actId="14100"/>
          <ac:picMkLst>
            <pc:docMk/>
            <pc:sldMk cId="2168575102" sldId="261"/>
            <ac:picMk id="9" creationId="{0E532D38-E2C6-46EC-81F1-5A72E990F096}"/>
          </ac:picMkLst>
        </pc:picChg>
        <pc:picChg chg="add mod">
          <ac:chgData name="Ali Dehghantanha" userId="187ef6b9-0b41-4d14-bce9-eda66d34d9c8" providerId="ADAL" clId="{5EEE287B-754D-4E03-B0D8-F729726C27F2}" dt="2020-08-31T19:11:11.432" v="48" actId="14100"/>
          <ac:picMkLst>
            <pc:docMk/>
            <pc:sldMk cId="2168575102" sldId="261"/>
            <ac:picMk id="11" creationId="{4A9487F1-6420-48C9-B62B-E4BC2C33CAAB}"/>
          </ac:picMkLst>
        </pc:picChg>
        <pc:picChg chg="add mod">
          <ac:chgData name="Ali Dehghantanha" userId="187ef6b9-0b41-4d14-bce9-eda66d34d9c8" providerId="ADAL" clId="{5EEE287B-754D-4E03-B0D8-F729726C27F2}" dt="2020-08-31T19:12:06.286" v="58" actId="14100"/>
          <ac:picMkLst>
            <pc:docMk/>
            <pc:sldMk cId="2168575102" sldId="261"/>
            <ac:picMk id="13" creationId="{0D835077-C112-4235-BD36-7ADF84BC119C}"/>
          </ac:picMkLst>
        </pc:picChg>
      </pc:sldChg>
      <pc:sldChg chg="delSp modSp">
        <pc:chgData name="Ali Dehghantanha" userId="187ef6b9-0b41-4d14-bce9-eda66d34d9c8" providerId="ADAL" clId="{5EEE287B-754D-4E03-B0D8-F729726C27F2}" dt="2020-08-31T19:28:12.570" v="1114"/>
        <pc:sldMkLst>
          <pc:docMk/>
          <pc:sldMk cId="852388358" sldId="262"/>
        </pc:sldMkLst>
        <pc:spChg chg="mod">
          <ac:chgData name="Ali Dehghantanha" userId="187ef6b9-0b41-4d14-bce9-eda66d34d9c8" providerId="ADAL" clId="{5EEE287B-754D-4E03-B0D8-F729726C27F2}" dt="2020-08-31T19:16:41.968" v="324" actId="20577"/>
          <ac:spMkLst>
            <pc:docMk/>
            <pc:sldMk cId="852388358" sldId="262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8-31T19:28:12.570" v="1114"/>
          <ac:spMkLst>
            <pc:docMk/>
            <pc:sldMk cId="852388358" sldId="262"/>
            <ac:spMk id="3" creationId="{5EBA2B66-FC1C-460B-B595-88DD0E22E704}"/>
          </ac:spMkLst>
        </pc:spChg>
        <pc:spChg chg="del">
          <ac:chgData name="Ali Dehghantanha" userId="187ef6b9-0b41-4d14-bce9-eda66d34d9c8" providerId="ADAL" clId="{5EEE287B-754D-4E03-B0D8-F729726C27F2}" dt="2020-08-31T19:17:08.638" v="369" actId="478"/>
          <ac:spMkLst>
            <pc:docMk/>
            <pc:sldMk cId="852388358" sldId="262"/>
            <ac:spMk id="4" creationId="{BFB59DD2-232A-46DC-BF8E-26A0AC821D07}"/>
          </ac:spMkLst>
        </pc:spChg>
      </pc:sldChg>
      <pc:sldChg chg="modSp add ord">
        <pc:chgData name="Ali Dehghantanha" userId="187ef6b9-0b41-4d14-bce9-eda66d34d9c8" providerId="ADAL" clId="{5EEE287B-754D-4E03-B0D8-F729726C27F2}" dt="2020-08-31T19:14:05.371" v="109" actId="2711"/>
        <pc:sldMkLst>
          <pc:docMk/>
          <pc:sldMk cId="1239819239" sldId="263"/>
        </pc:sldMkLst>
        <pc:spChg chg="mod">
          <ac:chgData name="Ali Dehghantanha" userId="187ef6b9-0b41-4d14-bce9-eda66d34d9c8" providerId="ADAL" clId="{5EEE287B-754D-4E03-B0D8-F729726C27F2}" dt="2020-08-31T19:14:05.371" v="109" actId="2711"/>
          <ac:spMkLst>
            <pc:docMk/>
            <pc:sldMk cId="1239819239" sldId="263"/>
            <ac:spMk id="2" creationId="{8092FFC2-6C4C-44AD-9E48-06161BE22470}"/>
          </ac:spMkLst>
        </pc:spChg>
        <pc:spChg chg="mod">
          <ac:chgData name="Ali Dehghantanha" userId="187ef6b9-0b41-4d14-bce9-eda66d34d9c8" providerId="ADAL" clId="{5EEE287B-754D-4E03-B0D8-F729726C27F2}" dt="2020-08-31T19:14:00.245" v="108" actId="2711"/>
          <ac:spMkLst>
            <pc:docMk/>
            <pc:sldMk cId="1239819239" sldId="263"/>
            <ac:spMk id="3" creationId="{CB5993F4-A22F-4A5A-B62A-296D79D89564}"/>
          </ac:spMkLst>
        </pc:spChg>
      </pc:sldChg>
      <pc:sldChg chg="add del">
        <pc:chgData name="Ali Dehghantanha" userId="187ef6b9-0b41-4d14-bce9-eda66d34d9c8" providerId="ADAL" clId="{5EEE287B-754D-4E03-B0D8-F729726C27F2}" dt="2020-08-31T19:16:09.939" v="303" actId="2696"/>
        <pc:sldMkLst>
          <pc:docMk/>
          <pc:sldMk cId="1883335197" sldId="264"/>
        </pc:sldMkLst>
      </pc:sldChg>
      <pc:sldChg chg="delSp modSp ord">
        <pc:chgData name="Ali Dehghantanha" userId="187ef6b9-0b41-4d14-bce9-eda66d34d9c8" providerId="ADAL" clId="{5EEE287B-754D-4E03-B0D8-F729726C27F2}" dt="2020-09-01T14:10:28.251" v="4982"/>
        <pc:sldMkLst>
          <pc:docMk/>
          <pc:sldMk cId="3657277207" sldId="265"/>
        </pc:sldMkLst>
        <pc:spChg chg="mod">
          <ac:chgData name="Ali Dehghantanha" userId="187ef6b9-0b41-4d14-bce9-eda66d34d9c8" providerId="ADAL" clId="{5EEE287B-754D-4E03-B0D8-F729726C27F2}" dt="2020-08-31T19:16:32.423" v="315" actId="1076"/>
          <ac:spMkLst>
            <pc:docMk/>
            <pc:sldMk cId="3657277207" sldId="265"/>
            <ac:spMk id="2" creationId="{5702AE8B-0AFF-409B-821A-F28E5787EC25}"/>
          </ac:spMkLst>
        </pc:spChg>
        <pc:spChg chg="del">
          <ac:chgData name="Ali Dehghantanha" userId="187ef6b9-0b41-4d14-bce9-eda66d34d9c8" providerId="ADAL" clId="{5EEE287B-754D-4E03-B0D8-F729726C27F2}" dt="2020-08-31T19:16:27.345" v="314" actId="478"/>
          <ac:spMkLst>
            <pc:docMk/>
            <pc:sldMk cId="3657277207" sldId="265"/>
            <ac:spMk id="3" creationId="{24C7141A-C642-4B6A-B426-669F29712D75}"/>
          </ac:spMkLst>
        </pc:spChg>
      </pc:sldChg>
      <pc:sldChg chg="delSp modSp">
        <pc:chgData name="Ali Dehghantanha" userId="187ef6b9-0b41-4d14-bce9-eda66d34d9c8" providerId="ADAL" clId="{5EEE287B-754D-4E03-B0D8-F729726C27F2}" dt="2020-09-01T13:22:34.172" v="4859" actId="20577"/>
        <pc:sldMkLst>
          <pc:docMk/>
          <pc:sldMk cId="3382141035" sldId="266"/>
        </pc:sldMkLst>
        <pc:spChg chg="mod">
          <ac:chgData name="Ali Dehghantanha" userId="187ef6b9-0b41-4d14-bce9-eda66d34d9c8" providerId="ADAL" clId="{5EEE287B-754D-4E03-B0D8-F729726C27F2}" dt="2020-08-31T19:22:06.875" v="877" actId="20577"/>
          <ac:spMkLst>
            <pc:docMk/>
            <pc:sldMk cId="3382141035" sldId="266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9-01T13:22:34.172" v="4859" actId="20577"/>
          <ac:spMkLst>
            <pc:docMk/>
            <pc:sldMk cId="3382141035" sldId="266"/>
            <ac:spMk id="3" creationId="{5EBA2B66-FC1C-460B-B595-88DD0E22E704}"/>
          </ac:spMkLst>
        </pc:spChg>
        <pc:picChg chg="del">
          <ac:chgData name="Ali Dehghantanha" userId="187ef6b9-0b41-4d14-bce9-eda66d34d9c8" providerId="ADAL" clId="{5EEE287B-754D-4E03-B0D8-F729726C27F2}" dt="2020-08-31T19:36:06.396" v="1643"/>
          <ac:picMkLst>
            <pc:docMk/>
            <pc:sldMk cId="3382141035" sldId="266"/>
            <ac:picMk id="4" creationId="{B0CDB3DF-008E-41AF-9692-247102C29519}"/>
          </ac:picMkLst>
        </pc:picChg>
        <pc:picChg chg="del">
          <ac:chgData name="Ali Dehghantanha" userId="187ef6b9-0b41-4d14-bce9-eda66d34d9c8" providerId="ADAL" clId="{5EEE287B-754D-4E03-B0D8-F729726C27F2}" dt="2020-08-31T19:36:15.277" v="1644"/>
          <ac:picMkLst>
            <pc:docMk/>
            <pc:sldMk cId="3382141035" sldId="266"/>
            <ac:picMk id="5" creationId="{67597F5A-97B4-4265-AD2F-35B375F213E9}"/>
          </ac:picMkLst>
        </pc:picChg>
      </pc:sldChg>
      <pc:sldChg chg="modSp">
        <pc:chgData name="Ali Dehghantanha" userId="187ef6b9-0b41-4d14-bce9-eda66d34d9c8" providerId="ADAL" clId="{5EEE287B-754D-4E03-B0D8-F729726C27F2}" dt="2020-08-31T19:48:27.213" v="2465" actId="20577"/>
        <pc:sldMkLst>
          <pc:docMk/>
          <pc:sldMk cId="2384494936" sldId="267"/>
        </pc:sldMkLst>
        <pc:spChg chg="mod">
          <ac:chgData name="Ali Dehghantanha" userId="187ef6b9-0b41-4d14-bce9-eda66d34d9c8" providerId="ADAL" clId="{5EEE287B-754D-4E03-B0D8-F729726C27F2}" dt="2020-08-31T19:36:31.619" v="1682" actId="20577"/>
          <ac:spMkLst>
            <pc:docMk/>
            <pc:sldMk cId="2384494936" sldId="267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8-31T19:48:27.213" v="2465" actId="20577"/>
          <ac:spMkLst>
            <pc:docMk/>
            <pc:sldMk cId="2384494936" sldId="267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5EEE287B-754D-4E03-B0D8-F729726C27F2}" dt="2020-08-31T19:50:59.680" v="2618" actId="20577"/>
        <pc:sldMkLst>
          <pc:docMk/>
          <pc:sldMk cId="1663471301" sldId="268"/>
        </pc:sldMkLst>
        <pc:spChg chg="mod">
          <ac:chgData name="Ali Dehghantanha" userId="187ef6b9-0b41-4d14-bce9-eda66d34d9c8" providerId="ADAL" clId="{5EEE287B-754D-4E03-B0D8-F729726C27F2}" dt="2020-08-31T19:50:59.680" v="2618" actId="20577"/>
          <ac:spMkLst>
            <pc:docMk/>
            <pc:sldMk cId="1663471301" sldId="268"/>
            <ac:spMk id="3" creationId="{5EBA2B66-FC1C-460B-B595-88DD0E22E704}"/>
          </ac:spMkLst>
        </pc:spChg>
      </pc:sldChg>
      <pc:sldChg chg="add del">
        <pc:chgData name="Ali Dehghantanha" userId="187ef6b9-0b41-4d14-bce9-eda66d34d9c8" providerId="ADAL" clId="{5EEE287B-754D-4E03-B0D8-F729726C27F2}" dt="2020-08-31T19:48:41.508" v="2467" actId="2696"/>
        <pc:sldMkLst>
          <pc:docMk/>
          <pc:sldMk cId="2152367687" sldId="269"/>
        </pc:sldMkLst>
      </pc:sldChg>
      <pc:sldChg chg="add del">
        <pc:chgData name="Ali Dehghantanha" userId="187ef6b9-0b41-4d14-bce9-eda66d34d9c8" providerId="ADAL" clId="{5EEE287B-754D-4E03-B0D8-F729726C27F2}" dt="2020-08-31T19:48:10.049" v="2456" actId="2696"/>
        <pc:sldMkLst>
          <pc:docMk/>
          <pc:sldMk cId="2986098984" sldId="269"/>
        </pc:sldMkLst>
      </pc:sldChg>
      <pc:sldChg chg="delSp modSp modNotesTx">
        <pc:chgData name="Ali Dehghantanha" userId="187ef6b9-0b41-4d14-bce9-eda66d34d9c8" providerId="ADAL" clId="{5EEE287B-754D-4E03-B0D8-F729726C27F2}" dt="2020-09-01T14:14:39.107" v="5056" actId="313"/>
        <pc:sldMkLst>
          <pc:docMk/>
          <pc:sldMk cId="3710191722" sldId="269"/>
        </pc:sldMkLst>
        <pc:spChg chg="mod">
          <ac:chgData name="Ali Dehghantanha" userId="187ef6b9-0b41-4d14-bce9-eda66d34d9c8" providerId="ADAL" clId="{5EEE287B-754D-4E03-B0D8-F729726C27F2}" dt="2020-08-31T19:52:02.885" v="2660" actId="20577"/>
          <ac:spMkLst>
            <pc:docMk/>
            <pc:sldMk cId="3710191722" sldId="269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9-01T14:14:39.107" v="5056" actId="313"/>
          <ac:spMkLst>
            <pc:docMk/>
            <pc:sldMk cId="3710191722" sldId="269"/>
            <ac:spMk id="3" creationId="{5EBA2B66-FC1C-460B-B595-88DD0E22E704}"/>
          </ac:spMkLst>
        </pc:spChg>
        <pc:picChg chg="del">
          <ac:chgData name="Ali Dehghantanha" userId="187ef6b9-0b41-4d14-bce9-eda66d34d9c8" providerId="ADAL" clId="{5EEE287B-754D-4E03-B0D8-F729726C27F2}" dt="2020-08-31T20:00:26.071" v="3571" actId="478"/>
          <ac:picMkLst>
            <pc:docMk/>
            <pc:sldMk cId="3710191722" sldId="269"/>
            <ac:picMk id="4" creationId="{56B28EFA-CF28-4D6C-BC80-3036C4418ADC}"/>
          </ac:picMkLst>
        </pc:picChg>
      </pc:sldChg>
      <pc:sldChg chg="modSp ord">
        <pc:chgData name="Ali Dehghantanha" userId="187ef6b9-0b41-4d14-bce9-eda66d34d9c8" providerId="ADAL" clId="{5EEE287B-754D-4E03-B0D8-F729726C27F2}" dt="2020-08-31T20:06:05.566" v="4173"/>
        <pc:sldMkLst>
          <pc:docMk/>
          <pc:sldMk cId="3495154706" sldId="270"/>
        </pc:sldMkLst>
        <pc:spChg chg="mod">
          <ac:chgData name="Ali Dehghantanha" userId="187ef6b9-0b41-4d14-bce9-eda66d34d9c8" providerId="ADAL" clId="{5EEE287B-754D-4E03-B0D8-F729726C27F2}" dt="2020-08-31T20:00:48.790" v="3619" actId="14100"/>
          <ac:spMkLst>
            <pc:docMk/>
            <pc:sldMk cId="3495154706" sldId="270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8-31T20:05:44.743" v="4172" actId="27636"/>
          <ac:spMkLst>
            <pc:docMk/>
            <pc:sldMk cId="3495154706" sldId="270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5EEE287B-754D-4E03-B0D8-F729726C27F2}" dt="2020-08-31T20:06:39.774" v="4225" actId="1076"/>
        <pc:sldMkLst>
          <pc:docMk/>
          <pc:sldMk cId="1303496862" sldId="271"/>
        </pc:sldMkLst>
        <pc:spChg chg="mod">
          <ac:chgData name="Ali Dehghantanha" userId="187ef6b9-0b41-4d14-bce9-eda66d34d9c8" providerId="ADAL" clId="{5EEE287B-754D-4E03-B0D8-F729726C27F2}" dt="2020-08-31T20:06:39.774" v="4225" actId="1076"/>
          <ac:spMkLst>
            <pc:docMk/>
            <pc:sldMk cId="1303496862" sldId="271"/>
            <ac:spMk id="2" creationId="{5702AE8B-0AFF-409B-821A-F28E5787EC25}"/>
          </ac:spMkLst>
        </pc:spChg>
      </pc:sldChg>
      <pc:sldChg chg="modSp">
        <pc:chgData name="Ali Dehghantanha" userId="187ef6b9-0b41-4d14-bce9-eda66d34d9c8" providerId="ADAL" clId="{5EEE287B-754D-4E03-B0D8-F729726C27F2}" dt="2020-08-31T20:17:40.709" v="4853" actId="2711"/>
        <pc:sldMkLst>
          <pc:docMk/>
          <pc:sldMk cId="1563132810" sldId="272"/>
        </pc:sldMkLst>
        <pc:spChg chg="mod">
          <ac:chgData name="Ali Dehghantanha" userId="187ef6b9-0b41-4d14-bce9-eda66d34d9c8" providerId="ADAL" clId="{5EEE287B-754D-4E03-B0D8-F729726C27F2}" dt="2020-08-31T20:07:12.419" v="4268" actId="313"/>
          <ac:spMkLst>
            <pc:docMk/>
            <pc:sldMk cId="1563132810" sldId="272"/>
            <ac:spMk id="2" creationId="{F984E896-39AD-4B04-B715-5B5CE6D5F834}"/>
          </ac:spMkLst>
        </pc:spChg>
        <pc:spChg chg="mod">
          <ac:chgData name="Ali Dehghantanha" userId="187ef6b9-0b41-4d14-bce9-eda66d34d9c8" providerId="ADAL" clId="{5EEE287B-754D-4E03-B0D8-F729726C27F2}" dt="2020-08-31T20:17:40.709" v="4853" actId="2711"/>
          <ac:spMkLst>
            <pc:docMk/>
            <pc:sldMk cId="1563132810" sldId="272"/>
            <ac:spMk id="3" creationId="{5EBA2B66-FC1C-460B-B595-88DD0E22E704}"/>
          </ac:spMkLst>
        </pc:spChg>
      </pc:sldChg>
    </pc:docChg>
  </pc:docChgLst>
  <pc:docChgLst>
    <pc:chgData name="Ali Dehghantanha" userId="187ef6b9-0b41-4d14-bce9-eda66d34d9c8" providerId="ADAL" clId="{8F9AF18D-E295-458C-B6AA-6D211BCA15DA}"/>
    <pc:docChg chg="undo custSel addSld delSld modSld">
      <pc:chgData name="Ali Dehghantanha" userId="187ef6b9-0b41-4d14-bce9-eda66d34d9c8" providerId="ADAL" clId="{8F9AF18D-E295-458C-B6AA-6D211BCA15DA}" dt="2020-10-06T17:00:43.932" v="819" actId="20577"/>
      <pc:docMkLst>
        <pc:docMk/>
      </pc:docMkLst>
      <pc:sldChg chg="modSp">
        <pc:chgData name="Ali Dehghantanha" userId="187ef6b9-0b41-4d14-bce9-eda66d34d9c8" providerId="ADAL" clId="{8F9AF18D-E295-458C-B6AA-6D211BCA15DA}" dt="2020-10-05T13:46:52.734" v="139" actId="20577"/>
        <pc:sldMkLst>
          <pc:docMk/>
          <pc:sldMk cId="1787973339" sldId="256"/>
        </pc:sldMkLst>
        <pc:spChg chg="mod">
          <ac:chgData name="Ali Dehghantanha" userId="187ef6b9-0b41-4d14-bce9-eda66d34d9c8" providerId="ADAL" clId="{8F9AF18D-E295-458C-B6AA-6D211BCA15DA}" dt="2020-10-05T13:46:39.493" v="99" actId="1076"/>
          <ac:spMkLst>
            <pc:docMk/>
            <pc:sldMk cId="1787973339" sldId="256"/>
            <ac:spMk id="2" creationId="{5702AE8B-0AFF-409B-821A-F28E5787EC25}"/>
          </ac:spMkLst>
        </pc:spChg>
        <pc:spChg chg="mod">
          <ac:chgData name="Ali Dehghantanha" userId="187ef6b9-0b41-4d14-bce9-eda66d34d9c8" providerId="ADAL" clId="{8F9AF18D-E295-458C-B6AA-6D211BCA15DA}" dt="2020-10-05T13:46:52.734" v="139" actId="20577"/>
          <ac:spMkLst>
            <pc:docMk/>
            <pc:sldMk cId="1787973339" sldId="256"/>
            <ac:spMk id="3" creationId="{24C7141A-C642-4B6A-B426-669F29712D75}"/>
          </ac:spMkLst>
        </pc:spChg>
      </pc:sldChg>
      <pc:sldChg chg="del">
        <pc:chgData name="Ali Dehghantanha" userId="187ef6b9-0b41-4d14-bce9-eda66d34d9c8" providerId="ADAL" clId="{8F9AF18D-E295-458C-B6AA-6D211BCA15DA}" dt="2020-10-05T13:47:10.050" v="164" actId="2696"/>
        <pc:sldMkLst>
          <pc:docMk/>
          <pc:sldMk cId="139456435" sldId="257"/>
        </pc:sldMkLst>
      </pc:sldChg>
      <pc:sldChg chg="modSp">
        <pc:chgData name="Ali Dehghantanha" userId="187ef6b9-0b41-4d14-bce9-eda66d34d9c8" providerId="ADAL" clId="{8F9AF18D-E295-458C-B6AA-6D211BCA15DA}" dt="2020-10-05T13:47:05.182" v="161" actId="20577"/>
        <pc:sldMkLst>
          <pc:docMk/>
          <pc:sldMk cId="2168575102" sldId="261"/>
        </pc:sldMkLst>
        <pc:spChg chg="mod">
          <ac:chgData name="Ali Dehghantanha" userId="187ef6b9-0b41-4d14-bce9-eda66d34d9c8" providerId="ADAL" clId="{8F9AF18D-E295-458C-B6AA-6D211BCA15DA}" dt="2020-10-05T13:47:05.182" v="161" actId="20577"/>
          <ac:spMkLst>
            <pc:docMk/>
            <pc:sldMk cId="2168575102" sldId="261"/>
            <ac:spMk id="2" creationId="{F984E896-39AD-4B04-B715-5B5CE6D5F834}"/>
          </ac:spMkLst>
        </pc:spChg>
      </pc:sldChg>
      <pc:sldChg chg="modSp">
        <pc:chgData name="Ali Dehghantanha" userId="187ef6b9-0b41-4d14-bce9-eda66d34d9c8" providerId="ADAL" clId="{8F9AF18D-E295-458C-B6AA-6D211BCA15DA}" dt="2020-10-06T17:00:08.429" v="809" actId="20577"/>
        <pc:sldMkLst>
          <pc:docMk/>
          <pc:sldMk cId="852388358" sldId="262"/>
        </pc:sldMkLst>
        <pc:spChg chg="mod">
          <ac:chgData name="Ali Dehghantanha" userId="187ef6b9-0b41-4d14-bce9-eda66d34d9c8" providerId="ADAL" clId="{8F9AF18D-E295-458C-B6AA-6D211BCA15DA}" dt="2020-10-06T17:00:08.429" v="809" actId="20577"/>
          <ac:spMkLst>
            <pc:docMk/>
            <pc:sldMk cId="852388358" sldId="262"/>
            <ac:spMk id="3" creationId="{5EBA2B66-FC1C-460B-B595-88DD0E22E704}"/>
          </ac:spMkLst>
        </pc:spChg>
      </pc:sldChg>
      <pc:sldChg chg="del">
        <pc:chgData name="Ali Dehghantanha" userId="187ef6b9-0b41-4d14-bce9-eda66d34d9c8" providerId="ADAL" clId="{8F9AF18D-E295-458C-B6AA-6D211BCA15DA}" dt="2020-10-05T13:47:07.756" v="162" actId="2696"/>
        <pc:sldMkLst>
          <pc:docMk/>
          <pc:sldMk cId="1239819239" sldId="263"/>
        </pc:sldMkLst>
      </pc:sldChg>
      <pc:sldChg chg="del">
        <pc:chgData name="Ali Dehghantanha" userId="187ef6b9-0b41-4d14-bce9-eda66d34d9c8" providerId="ADAL" clId="{8F9AF18D-E295-458C-B6AA-6D211BCA15DA}" dt="2020-10-05T13:47:08.708" v="163" actId="2696"/>
        <pc:sldMkLst>
          <pc:docMk/>
          <pc:sldMk cId="3657277207" sldId="265"/>
        </pc:sldMkLst>
      </pc:sldChg>
      <pc:sldChg chg="modSp">
        <pc:chgData name="Ali Dehghantanha" userId="187ef6b9-0b41-4d14-bce9-eda66d34d9c8" providerId="ADAL" clId="{8F9AF18D-E295-458C-B6AA-6D211BCA15DA}" dt="2020-10-06T17:00:43.932" v="819" actId="20577"/>
        <pc:sldMkLst>
          <pc:docMk/>
          <pc:sldMk cId="3382141035" sldId="266"/>
        </pc:sldMkLst>
        <pc:spChg chg="mod">
          <ac:chgData name="Ali Dehghantanha" userId="187ef6b9-0b41-4d14-bce9-eda66d34d9c8" providerId="ADAL" clId="{8F9AF18D-E295-458C-B6AA-6D211BCA15DA}" dt="2020-10-06T17:00:43.932" v="819" actId="20577"/>
          <ac:spMkLst>
            <pc:docMk/>
            <pc:sldMk cId="3382141035" sldId="266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8F9AF18D-E295-458C-B6AA-6D211BCA15DA}" dt="2020-10-05T13:54:29.177" v="502" actId="20577"/>
        <pc:sldMkLst>
          <pc:docMk/>
          <pc:sldMk cId="2384494936" sldId="267"/>
        </pc:sldMkLst>
        <pc:spChg chg="mod">
          <ac:chgData name="Ali Dehghantanha" userId="187ef6b9-0b41-4d14-bce9-eda66d34d9c8" providerId="ADAL" clId="{8F9AF18D-E295-458C-B6AA-6D211BCA15DA}" dt="2020-10-05T13:54:29.177" v="502" actId="20577"/>
          <ac:spMkLst>
            <pc:docMk/>
            <pc:sldMk cId="2384494936" sldId="267"/>
            <ac:spMk id="3" creationId="{5EBA2B66-FC1C-460B-B595-88DD0E22E704}"/>
          </ac:spMkLst>
        </pc:spChg>
      </pc:sldChg>
      <pc:sldChg chg="del">
        <pc:chgData name="Ali Dehghantanha" userId="187ef6b9-0b41-4d14-bce9-eda66d34d9c8" providerId="ADAL" clId="{8F9AF18D-E295-458C-B6AA-6D211BCA15DA}" dt="2020-10-05T13:54:08.300" v="445" actId="2696"/>
        <pc:sldMkLst>
          <pc:docMk/>
          <pc:sldMk cId="1663471301" sldId="268"/>
        </pc:sldMkLst>
      </pc:sldChg>
      <pc:sldChg chg="del">
        <pc:chgData name="Ali Dehghantanha" userId="187ef6b9-0b41-4d14-bce9-eda66d34d9c8" providerId="ADAL" clId="{8F9AF18D-E295-458C-B6AA-6D211BCA15DA}" dt="2020-10-05T13:54:38.908" v="503" actId="2696"/>
        <pc:sldMkLst>
          <pc:docMk/>
          <pc:sldMk cId="3710191722" sldId="269"/>
        </pc:sldMkLst>
      </pc:sldChg>
      <pc:sldChg chg="del">
        <pc:chgData name="Ali Dehghantanha" userId="187ef6b9-0b41-4d14-bce9-eda66d34d9c8" providerId="ADAL" clId="{8F9AF18D-E295-458C-B6AA-6D211BCA15DA}" dt="2020-10-05T13:54:39.596" v="504" actId="2696"/>
        <pc:sldMkLst>
          <pc:docMk/>
          <pc:sldMk cId="3495154706" sldId="270"/>
        </pc:sldMkLst>
      </pc:sldChg>
      <pc:sldChg chg="add del">
        <pc:chgData name="Ali Dehghantanha" userId="187ef6b9-0b41-4d14-bce9-eda66d34d9c8" providerId="ADAL" clId="{8F9AF18D-E295-458C-B6AA-6D211BCA15DA}" dt="2020-10-05T13:54:44.975" v="507" actId="2696"/>
        <pc:sldMkLst>
          <pc:docMk/>
          <pc:sldMk cId="1303496862" sldId="271"/>
        </pc:sldMkLst>
      </pc:sldChg>
      <pc:sldChg chg="del">
        <pc:chgData name="Ali Dehghantanha" userId="187ef6b9-0b41-4d14-bce9-eda66d34d9c8" providerId="ADAL" clId="{8F9AF18D-E295-458C-B6AA-6D211BCA15DA}" dt="2020-10-05T13:54:46.189" v="508" actId="2696"/>
        <pc:sldMkLst>
          <pc:docMk/>
          <pc:sldMk cId="1563132810" sldId="272"/>
        </pc:sldMkLst>
      </pc:sldChg>
      <pc:sldChg chg="addSp delSp modSp">
        <pc:chgData name="Ali Dehghantanha" userId="187ef6b9-0b41-4d14-bce9-eda66d34d9c8" providerId="ADAL" clId="{8F9AF18D-E295-458C-B6AA-6D211BCA15DA}" dt="2020-10-05T13:59:29.197" v="803" actId="113"/>
        <pc:sldMkLst>
          <pc:docMk/>
          <pc:sldMk cId="1373293376" sldId="274"/>
        </pc:sldMkLst>
        <pc:spChg chg="mod">
          <ac:chgData name="Ali Dehghantanha" userId="187ef6b9-0b41-4d14-bce9-eda66d34d9c8" providerId="ADAL" clId="{8F9AF18D-E295-458C-B6AA-6D211BCA15DA}" dt="2020-10-05T13:59:18.224" v="801" actId="5793"/>
          <ac:spMkLst>
            <pc:docMk/>
            <pc:sldMk cId="1373293376" sldId="274"/>
            <ac:spMk id="3" creationId="{5EBA2B66-FC1C-460B-B595-88DD0E22E704}"/>
          </ac:spMkLst>
        </pc:spChg>
        <pc:spChg chg="add del mod">
          <ac:chgData name="Ali Dehghantanha" userId="187ef6b9-0b41-4d14-bce9-eda66d34d9c8" providerId="ADAL" clId="{8F9AF18D-E295-458C-B6AA-6D211BCA15DA}" dt="2020-10-05T13:56:11.403" v="519" actId="478"/>
          <ac:spMkLst>
            <pc:docMk/>
            <pc:sldMk cId="1373293376" sldId="274"/>
            <ac:spMk id="5" creationId="{E8B8764F-4AF9-4999-9821-0E8B3B009E3F}"/>
          </ac:spMkLst>
        </pc:spChg>
        <pc:spChg chg="add del mod">
          <ac:chgData name="Ali Dehghantanha" userId="187ef6b9-0b41-4d14-bce9-eda66d34d9c8" providerId="ADAL" clId="{8F9AF18D-E295-458C-B6AA-6D211BCA15DA}" dt="2020-10-05T13:56:11.403" v="519" actId="478"/>
          <ac:spMkLst>
            <pc:docMk/>
            <pc:sldMk cId="1373293376" sldId="274"/>
            <ac:spMk id="6" creationId="{C2A1A90C-7E1E-46D1-9B1A-C95D4EB2C02A}"/>
          </ac:spMkLst>
        </pc:spChg>
        <pc:spChg chg="add del mod">
          <ac:chgData name="Ali Dehghantanha" userId="187ef6b9-0b41-4d14-bce9-eda66d34d9c8" providerId="ADAL" clId="{8F9AF18D-E295-458C-B6AA-6D211BCA15DA}" dt="2020-10-05T13:56:29.973" v="529" actId="478"/>
          <ac:spMkLst>
            <pc:docMk/>
            <pc:sldMk cId="1373293376" sldId="274"/>
            <ac:spMk id="8" creationId="{4AA119E2-EC90-4BDD-A32F-F6F3DCAF11B0}"/>
          </ac:spMkLst>
        </pc:spChg>
        <pc:spChg chg="add del mod">
          <ac:chgData name="Ali Dehghantanha" userId="187ef6b9-0b41-4d14-bce9-eda66d34d9c8" providerId="ADAL" clId="{8F9AF18D-E295-458C-B6AA-6D211BCA15DA}" dt="2020-10-05T13:56:26.779" v="528" actId="478"/>
          <ac:spMkLst>
            <pc:docMk/>
            <pc:sldMk cId="1373293376" sldId="274"/>
            <ac:spMk id="9" creationId="{C63D66F3-22E2-4746-9526-F2275782CB97}"/>
          </ac:spMkLst>
        </pc:spChg>
        <pc:spChg chg="add del mod">
          <ac:chgData name="Ali Dehghantanha" userId="187ef6b9-0b41-4d14-bce9-eda66d34d9c8" providerId="ADAL" clId="{8F9AF18D-E295-458C-B6AA-6D211BCA15DA}" dt="2020-10-05T13:57:46.563" v="673" actId="478"/>
          <ac:spMkLst>
            <pc:docMk/>
            <pc:sldMk cId="1373293376" sldId="274"/>
            <ac:spMk id="10" creationId="{3AD81CC2-F724-4D7B-9E5F-DE82571D7D18}"/>
          </ac:spMkLst>
        </pc:spChg>
        <pc:graphicFrameChg chg="add del mod">
          <ac:chgData name="Ali Dehghantanha" userId="187ef6b9-0b41-4d14-bce9-eda66d34d9c8" providerId="ADAL" clId="{8F9AF18D-E295-458C-B6AA-6D211BCA15DA}" dt="2020-10-05T13:56:11.403" v="519" actId="478"/>
          <ac:graphicFrameMkLst>
            <pc:docMk/>
            <pc:sldMk cId="1373293376" sldId="274"/>
            <ac:graphicFrameMk id="4" creationId="{C46FD0B8-7F5C-4234-BBE6-6E807CAA767B}"/>
          </ac:graphicFrameMkLst>
        </pc:graphicFrameChg>
        <pc:graphicFrameChg chg="add mod modGraphic">
          <ac:chgData name="Ali Dehghantanha" userId="187ef6b9-0b41-4d14-bce9-eda66d34d9c8" providerId="ADAL" clId="{8F9AF18D-E295-458C-B6AA-6D211BCA15DA}" dt="2020-10-05T13:59:29.197" v="803" actId="113"/>
          <ac:graphicFrameMkLst>
            <pc:docMk/>
            <pc:sldMk cId="1373293376" sldId="274"/>
            <ac:graphicFrameMk id="7" creationId="{8512D10F-3A86-431F-A405-532F2FD6D167}"/>
          </ac:graphicFrameMkLst>
        </pc:graphicFrameChg>
      </pc:sldChg>
      <pc:sldChg chg="add del">
        <pc:chgData name="Ali Dehghantanha" userId="187ef6b9-0b41-4d14-bce9-eda66d34d9c8" providerId="ADAL" clId="{8F9AF18D-E295-458C-B6AA-6D211BCA15DA}" dt="2020-10-05T13:55:41.206" v="513"/>
        <pc:sldMkLst>
          <pc:docMk/>
          <pc:sldMk cId="998573223" sldId="275"/>
        </pc:sldMkLst>
      </pc:sldChg>
      <pc:sldChg chg="add del">
        <pc:chgData name="Ali Dehghantanha" userId="187ef6b9-0b41-4d14-bce9-eda66d34d9c8" providerId="ADAL" clId="{8F9AF18D-E295-458C-B6AA-6D211BCA15DA}" dt="2020-10-05T13:55:35.682" v="510" actId="2696"/>
        <pc:sldMkLst>
          <pc:docMk/>
          <pc:sldMk cId="2235459363" sldId="275"/>
        </pc:sldMkLst>
      </pc:sldChg>
    </pc:docChg>
  </pc:docChgLst>
  <pc:docChgLst>
    <pc:chgData name="Ali Dehghantanha" userId="187ef6b9-0b41-4d14-bce9-eda66d34d9c8" providerId="ADAL" clId="{14D8DFA1-A308-4D08-83A5-D957D4FE4F5A}"/>
    <pc:docChg chg="custSel modSld">
      <pc:chgData name="Ali Dehghantanha" userId="187ef6b9-0b41-4d14-bce9-eda66d34d9c8" providerId="ADAL" clId="{14D8DFA1-A308-4D08-83A5-D957D4FE4F5A}" dt="2019-11-12T18:54:46.542" v="164" actId="20577"/>
      <pc:docMkLst>
        <pc:docMk/>
      </pc:docMkLst>
      <pc:sldChg chg="modSp">
        <pc:chgData name="Ali Dehghantanha" userId="187ef6b9-0b41-4d14-bce9-eda66d34d9c8" providerId="ADAL" clId="{14D8DFA1-A308-4D08-83A5-D957D4FE4F5A}" dt="2019-11-12T18:09:40.511" v="24" actId="20577"/>
        <pc:sldMkLst>
          <pc:docMk/>
          <pc:sldMk cId="139456435" sldId="257"/>
        </pc:sldMkLst>
        <pc:spChg chg="mod">
          <ac:chgData name="Ali Dehghantanha" userId="187ef6b9-0b41-4d14-bce9-eda66d34d9c8" providerId="ADAL" clId="{14D8DFA1-A308-4D08-83A5-D957D4FE4F5A}" dt="2019-11-12T18:09:40.511" v="24" actId="20577"/>
          <ac:spMkLst>
            <pc:docMk/>
            <pc:sldMk cId="139456435" sldId="257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14D8DFA1-A308-4D08-83A5-D957D4FE4F5A}" dt="2019-11-12T18:11:13.482" v="109" actId="20577"/>
        <pc:sldMkLst>
          <pc:docMk/>
          <pc:sldMk cId="1899758275" sldId="258"/>
        </pc:sldMkLst>
        <pc:spChg chg="mod">
          <ac:chgData name="Ali Dehghantanha" userId="187ef6b9-0b41-4d14-bce9-eda66d34d9c8" providerId="ADAL" clId="{14D8DFA1-A308-4D08-83A5-D957D4FE4F5A}" dt="2019-11-12T18:11:13.482" v="109" actId="20577"/>
          <ac:spMkLst>
            <pc:docMk/>
            <pc:sldMk cId="1899758275" sldId="258"/>
            <ac:spMk id="3" creationId="{5EBA2B66-FC1C-460B-B595-88DD0E22E704}"/>
          </ac:spMkLst>
        </pc:spChg>
      </pc:sldChg>
      <pc:sldChg chg="modSp">
        <pc:chgData name="Ali Dehghantanha" userId="187ef6b9-0b41-4d14-bce9-eda66d34d9c8" providerId="ADAL" clId="{14D8DFA1-A308-4D08-83A5-D957D4FE4F5A}" dt="2019-11-12T18:12:10.460" v="120" actId="20577"/>
        <pc:sldMkLst>
          <pc:docMk/>
          <pc:sldMk cId="2967801669" sldId="259"/>
        </pc:sldMkLst>
        <pc:spChg chg="mod">
          <ac:chgData name="Ali Dehghantanha" userId="187ef6b9-0b41-4d14-bce9-eda66d34d9c8" providerId="ADAL" clId="{14D8DFA1-A308-4D08-83A5-D957D4FE4F5A}" dt="2019-11-12T18:12:10.460" v="120" actId="20577"/>
          <ac:spMkLst>
            <pc:docMk/>
            <pc:sldMk cId="2967801669" sldId="259"/>
            <ac:spMk id="3" creationId="{306300A2-5F1C-470D-8300-A4B75507C42B}"/>
          </ac:spMkLst>
        </pc:spChg>
      </pc:sldChg>
      <pc:sldChg chg="addSp delSp modSp">
        <pc:chgData name="Ali Dehghantanha" userId="187ef6b9-0b41-4d14-bce9-eda66d34d9c8" providerId="ADAL" clId="{14D8DFA1-A308-4D08-83A5-D957D4FE4F5A}" dt="2019-11-12T18:54:46.542" v="164" actId="20577"/>
        <pc:sldMkLst>
          <pc:docMk/>
          <pc:sldMk cId="2168575102" sldId="261"/>
        </pc:sldMkLst>
        <pc:spChg chg="mod">
          <ac:chgData name="Ali Dehghantanha" userId="187ef6b9-0b41-4d14-bce9-eda66d34d9c8" providerId="ADAL" clId="{14D8DFA1-A308-4D08-83A5-D957D4FE4F5A}" dt="2019-11-12T18:54:46.542" v="164" actId="20577"/>
          <ac:spMkLst>
            <pc:docMk/>
            <pc:sldMk cId="2168575102" sldId="261"/>
            <ac:spMk id="2" creationId="{F984E896-39AD-4B04-B715-5B5CE6D5F834}"/>
          </ac:spMkLst>
        </pc:spChg>
        <pc:spChg chg="del">
          <ac:chgData name="Ali Dehghantanha" userId="187ef6b9-0b41-4d14-bce9-eda66d34d9c8" providerId="ADAL" clId="{14D8DFA1-A308-4D08-83A5-D957D4FE4F5A}" dt="2019-11-12T18:54:03.352" v="147" actId="478"/>
          <ac:spMkLst>
            <pc:docMk/>
            <pc:sldMk cId="2168575102" sldId="261"/>
            <ac:spMk id="3" creationId="{5EBA2B66-FC1C-460B-B595-88DD0E22E704}"/>
          </ac:spMkLst>
        </pc:spChg>
        <pc:spChg chg="add del mod">
          <ac:chgData name="Ali Dehghantanha" userId="187ef6b9-0b41-4d14-bce9-eda66d34d9c8" providerId="ADAL" clId="{14D8DFA1-A308-4D08-83A5-D957D4FE4F5A}" dt="2019-11-12T18:54:20.356" v="150"/>
          <ac:spMkLst>
            <pc:docMk/>
            <pc:sldMk cId="2168575102" sldId="261"/>
            <ac:spMk id="5" creationId="{34FF56FC-EBD1-4CEB-8B53-1197A43BA620}"/>
          </ac:spMkLst>
        </pc:spChg>
        <pc:picChg chg="add del mod">
          <ac:chgData name="Ali Dehghantanha" userId="187ef6b9-0b41-4d14-bce9-eda66d34d9c8" providerId="ADAL" clId="{14D8DFA1-A308-4D08-83A5-D957D4FE4F5A}" dt="2019-11-12T18:54:10.994" v="149"/>
          <ac:picMkLst>
            <pc:docMk/>
            <pc:sldMk cId="2168575102" sldId="261"/>
            <ac:picMk id="6" creationId="{F153DC4D-3992-47A6-B60C-762EF1D8B8BC}"/>
          </ac:picMkLst>
        </pc:picChg>
        <pc:picChg chg="add mod">
          <ac:chgData name="Ali Dehghantanha" userId="187ef6b9-0b41-4d14-bce9-eda66d34d9c8" providerId="ADAL" clId="{14D8DFA1-A308-4D08-83A5-D957D4FE4F5A}" dt="2019-11-12T18:54:34.415" v="155" actId="14100"/>
          <ac:picMkLst>
            <pc:docMk/>
            <pc:sldMk cId="2168575102" sldId="261"/>
            <ac:picMk id="8" creationId="{FFAEE6F2-E36E-4A27-87A6-8C72D75D35A2}"/>
          </ac:picMkLst>
        </pc:picChg>
      </pc:sldChg>
    </pc:docChg>
  </pc:docChgLst>
  <pc:docChgLst>
    <pc:chgData name="Ali Dehghantanha" userId="187ef6b9-0b41-4d14-bce9-eda66d34d9c8" providerId="ADAL" clId="{2C242E66-5EF4-4C9F-AAA8-4331B866AA66}"/>
    <pc:docChg chg="custSel modSld">
      <pc:chgData name="Ali Dehghantanha" userId="187ef6b9-0b41-4d14-bce9-eda66d34d9c8" providerId="ADAL" clId="{2C242E66-5EF4-4C9F-AAA8-4331B866AA66}" dt="2020-02-11T17:57:15.523" v="834" actId="20577"/>
      <pc:docMkLst>
        <pc:docMk/>
      </pc:docMkLst>
      <pc:sldChg chg="addSp modSp">
        <pc:chgData name="Ali Dehghantanha" userId="187ef6b9-0b41-4d14-bce9-eda66d34d9c8" providerId="ADAL" clId="{2C242E66-5EF4-4C9F-AAA8-4331B866AA66}" dt="2020-02-11T17:57:15.523" v="834" actId="20577"/>
        <pc:sldMkLst>
          <pc:docMk/>
          <pc:sldMk cId="852388358" sldId="262"/>
        </pc:sldMkLst>
        <pc:spChg chg="mod">
          <ac:chgData name="Ali Dehghantanha" userId="187ef6b9-0b41-4d14-bce9-eda66d34d9c8" providerId="ADAL" clId="{2C242E66-5EF4-4C9F-AAA8-4331B866AA66}" dt="2020-02-11T17:54:54.316" v="564" actId="1035"/>
          <ac:spMkLst>
            <pc:docMk/>
            <pc:sldMk cId="852388358" sldId="262"/>
            <ac:spMk id="2" creationId="{F984E896-39AD-4B04-B715-5B5CE6D5F834}"/>
          </ac:spMkLst>
        </pc:spChg>
        <pc:spChg chg="mod">
          <ac:chgData name="Ali Dehghantanha" userId="187ef6b9-0b41-4d14-bce9-eda66d34d9c8" providerId="ADAL" clId="{2C242E66-5EF4-4C9F-AAA8-4331B866AA66}" dt="2020-02-11T17:54:38.388" v="444" actId="1076"/>
          <ac:spMkLst>
            <pc:docMk/>
            <pc:sldMk cId="852388358" sldId="262"/>
            <ac:spMk id="3" creationId="{5EBA2B66-FC1C-460B-B595-88DD0E22E704}"/>
          </ac:spMkLst>
        </pc:spChg>
        <pc:spChg chg="add mod">
          <ac:chgData name="Ali Dehghantanha" userId="187ef6b9-0b41-4d14-bce9-eda66d34d9c8" providerId="ADAL" clId="{2C242E66-5EF4-4C9F-AAA8-4331B866AA66}" dt="2020-02-11T17:57:15.523" v="834" actId="20577"/>
          <ac:spMkLst>
            <pc:docMk/>
            <pc:sldMk cId="852388358" sldId="262"/>
            <ac:spMk id="4" creationId="{BFB59DD2-232A-46DC-BF8E-26A0AC821D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477B4-3EA6-4780-9A57-D33F9F5582E4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4A581-914C-4BAA-8F80-D130717262A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9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8466B-BCC9-4D30-A10F-134232688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C1462F-6C8F-4DE0-8F2C-D09360BEA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45481-7D86-48C9-B2FF-10BF2683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262F3-7A37-4522-8D32-431A9D40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AA1CD-E38A-44C6-BFB2-87F9131C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290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3CAD5-33B6-4DE5-949C-D3B88BCC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145C2B-DAB9-4CA7-9F8B-C6CD80A76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F1DB2-0B19-4F33-B93F-071471B3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0B91-B040-4BAB-B028-77F161A14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C20E9-E097-490C-AA47-8DC4D5A4A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939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410085-7987-41A2-9AB4-5F6839F43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29121-45C5-4538-B268-309E35997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BDF21-F207-4E58-9677-C5257791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4981-7220-461E-9ABA-DF37C821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A8472-A77B-4710-9837-1F98422C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46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768F8-2B59-44B7-9F65-C846B328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D79EB-D497-41AD-A77A-2C340E604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F28B7-5436-4AE4-A082-DFDA2716A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5207-C6A8-4866-AE3E-9FCF6BFE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390E-B2D7-4DCF-9E43-CDFE9EE9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598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30BE1-1ABF-452C-8C30-65EFD0981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02500-A48E-459F-B0F8-D55404455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A76A-7A1D-4B25-B411-40251C8BC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A46B8-2D66-416E-8679-EAD34482F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9F788-8F8F-4E46-AB1C-75089E89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24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E889-8A55-4F65-9105-722EE4977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EADCA-B11D-4CAC-BFA0-97F22B1D7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5FBB3-68B3-459C-B78D-4E79CCB7F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9B989-992E-4B44-8BAC-4572637A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C7DE1-99A6-49F6-84B8-E76DC110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CC069-6568-4156-8C1B-D5AD46BE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663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3CFDF-CE3B-467B-9133-C7F25798D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05BA2-22FA-4A3B-981D-2B5658DED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768119-21BB-4CDD-BD37-0A5882364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F5BEC-6CE7-4D20-B62D-F4BE8B31B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8A91B-3D25-4626-B4DF-C6CF9352F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0B538A-94CC-4EE1-85C6-33D71D9C9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DEFC6C-0389-4BDD-984F-D129FBC02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440ED7-0C94-40A9-A07A-06CAE875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701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08F47-53EE-4793-94A3-7945E2ACE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A99C89-C775-4392-9902-57622D495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370A4-FFB2-4332-8DE1-DAD11B6B6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07434-A2F6-4990-83D9-8D633CF78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39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43146-AF7C-4943-B298-902D592E2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74D8FD-4D45-42A2-A984-ED9481E1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9BB0F-227C-4FC2-964C-15CE4B7F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378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D5F44-CD76-4C14-8774-9D4A85B54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263E8-4C67-4790-ADAC-A262BCBE8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6597A-C5A3-499A-9241-8CC7DB17F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554E3-6161-4C1F-BDE1-F11CED37E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42FB2-13FD-4E57-B450-9EDE03E6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57737-21CF-444B-A9F1-C8606D2B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7918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316B8-11C0-4112-A559-AE4A40165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5CB3EC-C640-4249-A21E-FA11D05E4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139028-1ECB-4D2D-892C-34837EAF4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1D543-20B5-471E-99EA-EB7FCEA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4AD95-44B7-4C8E-8A53-81DCC743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47A412-ABA6-4D1C-90A0-68FFD31C5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4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2AF95E-DB74-4323-AD9F-6F846120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3C8EF-4739-4CAB-A475-FE9EF5C6A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BE3D1-1B8A-479A-AB1D-E5B35D276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F8291-7332-4E51-93E9-A7AEB08C8712}" type="datetimeFigureOut">
              <a:rPr lang="en-CA" smtClean="0"/>
              <a:t>2022-05-27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DA2C0-1B34-46FD-8976-C73B85695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64E49-5603-4FF0-9A1E-223C5212A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A2A3F-6555-416E-9516-779451C8BE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50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AE8B-0AFF-409B-821A-F28E5787E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685" y="968722"/>
            <a:ext cx="11761637" cy="3303242"/>
          </a:xfrm>
        </p:spPr>
        <p:txBody>
          <a:bodyPr>
            <a:normAutofit fontScale="90000"/>
          </a:bodyPr>
          <a:lstStyle/>
          <a:p>
            <a:b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i="0" dirty="0">
                <a:solidFill>
                  <a:srgbClr val="3231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Master of Cybersecurity Leadership and </a:t>
            </a:r>
            <a:r>
              <a:rPr lang="en-US" sz="4400" i="0" dirty="0" err="1">
                <a:solidFill>
                  <a:srgbClr val="3231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Cyberpreneurship</a:t>
            </a:r>
            <a:r>
              <a:rPr lang="en-US" sz="4400" i="0" dirty="0">
                <a:solidFill>
                  <a:srgbClr val="3231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(MCLC)</a:t>
            </a:r>
            <a:br>
              <a:rPr lang="en-US" sz="4400" i="0" dirty="0">
                <a:solidFill>
                  <a:srgbClr val="3231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C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Approval &amp; Next Steps 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7141A-C642-4B6A-B426-669F29712D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143" y="4766809"/>
            <a:ext cx="9144000" cy="1655762"/>
          </a:xfrm>
        </p:spPr>
        <p:txBody>
          <a:bodyPr/>
          <a:lstStyle/>
          <a:p>
            <a:r>
              <a:rPr lang="en-US" dirty="0" err="1"/>
              <a:t>SoCS</a:t>
            </a:r>
            <a:r>
              <a:rPr lang="en-US" dirty="0"/>
              <a:t> Council Meeting – May 2022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7973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2699"/>
            <a:ext cx="10515600" cy="1325563"/>
          </a:xfrm>
        </p:spPr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2B66-FC1C-460B-B595-88DD0E22E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769" y="1058396"/>
            <a:ext cx="11729321" cy="5327374"/>
          </a:xfrm>
        </p:spPr>
        <p:txBody>
          <a:bodyPr>
            <a:normAutofit/>
          </a:bodyPr>
          <a:lstStyle/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Joint program between School of Computer Science and School of Business</a:t>
            </a: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courses from Lang School </a:t>
            </a:r>
            <a:r>
              <a:rPr lang="en-CA">
                <a:latin typeface="Times New Roman" panose="02020603050405020304" pitchFamily="18" charset="0"/>
                <a:cs typeface="Times New Roman" panose="02020603050405020304" pitchFamily="18" charset="0"/>
              </a:rPr>
              <a:t>and 3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C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SoCS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courses will be offered by the School of Computer Science 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CIS*6710 Principles and Practices of Information Security (new)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CIS*6720 Information Security &amp; Privacy Management and Governance (new)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CIS*6590 Professional Seminar in Cybersecurity 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49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2699"/>
            <a:ext cx="10515600" cy="1325563"/>
          </a:xfrm>
        </p:spPr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2B66-FC1C-460B-B595-88DD0E22E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769" y="1058396"/>
            <a:ext cx="11729321" cy="5327374"/>
          </a:xfrm>
        </p:spPr>
        <p:txBody>
          <a:bodyPr>
            <a:normAutofit/>
          </a:bodyPr>
          <a:lstStyle/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GB" dirty="0"/>
              <a:t>Asking for:</a:t>
            </a:r>
          </a:p>
          <a:p>
            <a:pPr lvl="1"/>
            <a:r>
              <a:rPr lang="en-GB" dirty="0"/>
              <a:t>one dedicated postgraduate administrator, </a:t>
            </a:r>
          </a:p>
          <a:p>
            <a:pPr lvl="1"/>
            <a:r>
              <a:rPr lang="en-GB" dirty="0"/>
              <a:t>one industry liaison officer and 0.5 IT support, </a:t>
            </a:r>
          </a:p>
          <a:p>
            <a:pPr lvl="1"/>
            <a:r>
              <a:rPr lang="en-GB" dirty="0"/>
              <a:t>and 1 course relief for the director of the program </a:t>
            </a:r>
          </a:p>
          <a:p>
            <a:r>
              <a:rPr lang="en-CA" dirty="0"/>
              <a:t> </a:t>
            </a:r>
            <a:r>
              <a:rPr lang="en-GB" dirty="0" err="1"/>
              <a:t>SoCS</a:t>
            </a:r>
            <a:r>
              <a:rPr lang="en-GB" dirty="0"/>
              <a:t> and LANG plan to evenly split the revenue they receive from central.</a:t>
            </a:r>
            <a:endParaRPr lang="en-CA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512D10F-3A86-431F-A405-532F2FD6D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435100"/>
              </p:ext>
            </p:extLst>
          </p:nvPr>
        </p:nvGraphicFramePr>
        <p:xfrm>
          <a:off x="598714" y="955753"/>
          <a:ext cx="10972119" cy="1519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4659">
                  <a:extLst>
                    <a:ext uri="{9D8B030D-6E8A-4147-A177-3AD203B41FA5}">
                      <a16:colId xmlns:a16="http://schemas.microsoft.com/office/drawing/2014/main" val="3095465635"/>
                    </a:ext>
                  </a:extLst>
                </a:gridCol>
                <a:gridCol w="2798144">
                  <a:extLst>
                    <a:ext uri="{9D8B030D-6E8A-4147-A177-3AD203B41FA5}">
                      <a16:colId xmlns:a16="http://schemas.microsoft.com/office/drawing/2014/main" val="2662217829"/>
                    </a:ext>
                  </a:extLst>
                </a:gridCol>
                <a:gridCol w="5449316">
                  <a:extLst>
                    <a:ext uri="{9D8B030D-6E8A-4147-A177-3AD203B41FA5}">
                      <a16:colId xmlns:a16="http://schemas.microsoft.com/office/drawing/2014/main" val="1512014828"/>
                    </a:ext>
                  </a:extLst>
                </a:gridCol>
              </a:tblGrid>
              <a:tr h="379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>
                          <a:effectLst/>
                        </a:rPr>
                        <a:t>Academic Year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>
                          <a:effectLst/>
                        </a:rPr>
                        <a:t>Total Enrolment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>
                          <a:effectLst/>
                        </a:rPr>
                        <a:t>Year of Program Maturity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089143"/>
                  </a:ext>
                </a:extLst>
              </a:tr>
              <a:tr h="379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2023-2024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25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>
                          <a:effectLst/>
                        </a:rPr>
                        <a:t> 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9995904"/>
                  </a:ext>
                </a:extLst>
              </a:tr>
              <a:tr h="379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2024-2025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30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>
                          <a:effectLst/>
                        </a:rPr>
                        <a:t> </a:t>
                      </a:r>
                      <a:endParaRPr lang="en-CA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5608909"/>
                  </a:ext>
                </a:extLst>
              </a:tr>
              <a:tr h="379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2025-2026 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35 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</a:tabLst>
                      </a:pPr>
                      <a:r>
                        <a:rPr lang="en-CA" sz="1800" b="1" dirty="0">
                          <a:effectLst/>
                        </a:rPr>
                        <a:t>Yes</a:t>
                      </a:r>
                      <a:endParaRPr lang="en-CA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6928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293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896-39AD-4B04-B715-5B5CE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2699"/>
            <a:ext cx="10515600" cy="1325563"/>
          </a:xfrm>
        </p:spPr>
        <p:txBody>
          <a:bodyPr/>
          <a:lstStyle/>
          <a:p>
            <a:pPr algn="ctr"/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A2B66-FC1C-460B-B595-88DD0E22E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769" y="1058396"/>
            <a:ext cx="11729321" cy="5327374"/>
          </a:xfrm>
        </p:spPr>
        <p:txBody>
          <a:bodyPr>
            <a:normAutofit/>
          </a:bodyPr>
          <a:lstStyle/>
          <a:p>
            <a:pPr algn="l"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10</a:t>
            </a:r>
            <a:r>
              <a:rPr lang="en-US" sz="2400" b="0" i="0" baseline="3000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Jun 2022: Faculty members who may be interested in participating in the program (e.g., by providing input to curriculum, or potentially teaching a course or supervising an MRP), with request to provide us with their updated CVs </a:t>
            </a:r>
          </a:p>
          <a:p>
            <a:pPr algn="l"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400" baseline="300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Jun 2022: </a:t>
            </a: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current or prospective industry and community partners for the program with request for letters of support, as appropriate</a:t>
            </a:r>
          </a:p>
          <a:p>
            <a:pPr algn="l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end of Jun 2022: student groups (e.g., Lang undergraduate and graduate student clubs) to gauge interest/relevance and get their impressions of the program.</a:t>
            </a:r>
          </a:p>
          <a:p>
            <a:pPr algn="l">
              <a:buFont typeface="Courier New" panose="02070309020205020404" pitchFamily="49" charset="0"/>
              <a:buChar char="o"/>
            </a:pP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mid-</a:t>
            </a: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 2022: u</a:t>
            </a:r>
            <a:r>
              <a:rPr lang="en-US" sz="2400" b="0" i="0" dirty="0">
                <a:solidFill>
                  <a:srgbClr val="201F1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pdatin</a:t>
            </a: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and finalizing the program proposal </a:t>
            </a:r>
          </a:p>
          <a:p>
            <a:pPr algn="l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end-Jul 2022: obtain letters of support from the college deans</a:t>
            </a:r>
          </a:p>
          <a:p>
            <a:pPr algn="l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201F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end-Jul 2022 Sending proposal for external review </a:t>
            </a:r>
          </a:p>
        </p:txBody>
      </p:sp>
    </p:spTree>
    <p:extLst>
      <p:ext uri="{BB962C8B-B14F-4D97-AF65-F5344CB8AC3E}">
        <p14:creationId xmlns:p14="http://schemas.microsoft.com/office/powerpoint/2010/main" val="3258062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AE8B-0AFF-409B-821A-F28E5787EC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>
                <a:latin typeface="Times New Roman" panose="02020603050405020304" pitchFamily="18" charset="0"/>
                <a:cs typeface="Times New Roman" panose="02020603050405020304" pitchFamily="18" charset="0"/>
              </a:rPr>
              <a:t>Thanks!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7141A-C642-4B6A-B426-669F29712D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64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Times New Roman</vt:lpstr>
      <vt:lpstr>Office Theme</vt:lpstr>
      <vt:lpstr> Master of Cybersecurity Leadership and Cyberpreneurship (MCLC)   Program Approval &amp; Next Steps  </vt:lpstr>
      <vt:lpstr>MCLC</vt:lpstr>
      <vt:lpstr>MCLC</vt:lpstr>
      <vt:lpstr>Next Steps</vt:lpstr>
      <vt:lpstr>Thanks!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MCTI 2019</dc:title>
  <dc:creator>Ali Dehghantanha</dc:creator>
  <cp:lastModifiedBy>Ali Dehghantanha</cp:lastModifiedBy>
  <cp:revision>1</cp:revision>
  <dcterms:created xsi:type="dcterms:W3CDTF">2019-11-11T23:59:16Z</dcterms:created>
  <dcterms:modified xsi:type="dcterms:W3CDTF">2022-05-27T23:11:13Z</dcterms:modified>
</cp:coreProperties>
</file>