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2283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glun Gong" userId="1ea59af0-e84f-4766-b667-d19681eff58c" providerId="ADAL" clId="{B6691F37-1390-4CA4-8EAE-B1D0E09CC357}"/>
    <pc:docChg chg="custSel delSld modSld">
      <pc:chgData name="Minglun Gong" userId="1ea59af0-e84f-4766-b667-d19681eff58c" providerId="ADAL" clId="{B6691F37-1390-4CA4-8EAE-B1D0E09CC357}" dt="2024-04-26T01:03:04.112" v="5"/>
      <pc:docMkLst>
        <pc:docMk/>
      </pc:docMkLst>
      <pc:sldChg chg="del">
        <pc:chgData name="Minglun Gong" userId="1ea59af0-e84f-4766-b667-d19681eff58c" providerId="ADAL" clId="{B6691F37-1390-4CA4-8EAE-B1D0E09CC357}" dt="2024-04-26T01:02:24.758" v="0" actId="47"/>
        <pc:sldMkLst>
          <pc:docMk/>
          <pc:sldMk cId="3831926485" sldId="256"/>
        </pc:sldMkLst>
      </pc:sldChg>
      <pc:sldChg chg="del">
        <pc:chgData name="Minglun Gong" userId="1ea59af0-e84f-4766-b667-d19681eff58c" providerId="ADAL" clId="{B6691F37-1390-4CA4-8EAE-B1D0E09CC357}" dt="2024-04-26T01:02:24.758" v="0" actId="47"/>
        <pc:sldMkLst>
          <pc:docMk/>
          <pc:sldMk cId="3622864073" sldId="257"/>
        </pc:sldMkLst>
      </pc:sldChg>
      <pc:sldChg chg="modSp mod">
        <pc:chgData name="Minglun Gong" userId="1ea59af0-e84f-4766-b667-d19681eff58c" providerId="ADAL" clId="{B6691F37-1390-4CA4-8EAE-B1D0E09CC357}" dt="2024-04-26T01:03:04.112" v="5"/>
        <pc:sldMkLst>
          <pc:docMk/>
          <pc:sldMk cId="2501159361" sldId="258"/>
        </pc:sldMkLst>
        <pc:spChg chg="mod">
          <ac:chgData name="Minglun Gong" userId="1ea59af0-e84f-4766-b667-d19681eff58c" providerId="ADAL" clId="{B6691F37-1390-4CA4-8EAE-B1D0E09CC357}" dt="2024-04-26T01:03:04.112" v="5"/>
          <ac:spMkLst>
            <pc:docMk/>
            <pc:sldMk cId="2501159361" sldId="258"/>
            <ac:spMk id="2" creationId="{EEC0DD7F-45DA-2B06-4B2D-2A1C05F40A12}"/>
          </ac:spMkLst>
        </pc:spChg>
        <pc:spChg chg="mod">
          <ac:chgData name="Minglun Gong" userId="1ea59af0-e84f-4766-b667-d19681eff58c" providerId="ADAL" clId="{B6691F37-1390-4CA4-8EAE-B1D0E09CC357}" dt="2024-04-26T01:03:02.680" v="4" actId="21"/>
          <ac:spMkLst>
            <pc:docMk/>
            <pc:sldMk cId="2501159361" sldId="258"/>
            <ac:spMk id="3" creationId="{31800AF3-3552-08F3-648A-D92429A29567}"/>
          </ac:spMkLst>
        </pc:spChg>
      </pc:sldChg>
      <pc:sldChg chg="del">
        <pc:chgData name="Minglun Gong" userId="1ea59af0-e84f-4766-b667-d19681eff58c" providerId="ADAL" clId="{B6691F37-1390-4CA4-8EAE-B1D0E09CC357}" dt="2024-04-26T01:02:41.510" v="1" actId="47"/>
        <pc:sldMkLst>
          <pc:docMk/>
          <pc:sldMk cId="3120263770" sldId="259"/>
        </pc:sldMkLst>
      </pc:sldChg>
      <pc:sldChg chg="del">
        <pc:chgData name="Minglun Gong" userId="1ea59af0-e84f-4766-b667-d19681eff58c" providerId="ADAL" clId="{B6691F37-1390-4CA4-8EAE-B1D0E09CC357}" dt="2024-04-26T01:02:41.510" v="1" actId="47"/>
        <pc:sldMkLst>
          <pc:docMk/>
          <pc:sldMk cId="3315837193" sldId="260"/>
        </pc:sldMkLst>
      </pc:sldChg>
      <pc:sldChg chg="del">
        <pc:chgData name="Minglun Gong" userId="1ea59af0-e84f-4766-b667-d19681eff58c" providerId="ADAL" clId="{B6691F37-1390-4CA4-8EAE-B1D0E09CC357}" dt="2024-04-26T01:02:41.510" v="1" actId="47"/>
        <pc:sldMkLst>
          <pc:docMk/>
          <pc:sldMk cId="2750279514" sldId="261"/>
        </pc:sldMkLst>
      </pc:sldChg>
      <pc:sldChg chg="del">
        <pc:chgData name="Minglun Gong" userId="1ea59af0-e84f-4766-b667-d19681eff58c" providerId="ADAL" clId="{B6691F37-1390-4CA4-8EAE-B1D0E09CC357}" dt="2024-04-26T01:02:41.510" v="1" actId="47"/>
        <pc:sldMkLst>
          <pc:docMk/>
          <pc:sldMk cId="169145945" sldId="262"/>
        </pc:sldMkLst>
      </pc:sldChg>
      <pc:sldChg chg="del">
        <pc:chgData name="Minglun Gong" userId="1ea59af0-e84f-4766-b667-d19681eff58c" providerId="ADAL" clId="{B6691F37-1390-4CA4-8EAE-B1D0E09CC357}" dt="2024-04-26T01:02:41.510" v="1" actId="47"/>
        <pc:sldMkLst>
          <pc:docMk/>
          <pc:sldMk cId="3932277025" sldId="263"/>
        </pc:sldMkLst>
      </pc:sldChg>
    </pc:docChg>
  </pc:docChgLst>
  <pc:docChgLst>
    <pc:chgData name="Monica Cojocaru" userId="0d41e44e-2600-4a13-949a-47fa2e6369f6" providerId="ADAL" clId="{15207DFC-BD60-46DA-B4FB-CECD37D4CE59}"/>
    <pc:docChg chg="undo custSel addSld modSld">
      <pc:chgData name="Monica Cojocaru" userId="0d41e44e-2600-4a13-949a-47fa2e6369f6" providerId="ADAL" clId="{15207DFC-BD60-46DA-B4FB-CECD37D4CE59}" dt="2024-04-18T18:50:13.691" v="1342" actId="20577"/>
      <pc:docMkLst>
        <pc:docMk/>
      </pc:docMkLst>
      <pc:sldChg chg="modSp mod">
        <pc:chgData name="Monica Cojocaru" userId="0d41e44e-2600-4a13-949a-47fa2e6369f6" providerId="ADAL" clId="{15207DFC-BD60-46DA-B4FB-CECD37D4CE59}" dt="2024-04-18T18:40:02.545" v="498" actId="27636"/>
        <pc:sldMkLst>
          <pc:docMk/>
          <pc:sldMk cId="2501159361" sldId="258"/>
        </pc:sldMkLst>
        <pc:spChg chg="mod">
          <ac:chgData name="Monica Cojocaru" userId="0d41e44e-2600-4a13-949a-47fa2e6369f6" providerId="ADAL" clId="{15207DFC-BD60-46DA-B4FB-CECD37D4CE59}" dt="2024-04-18T18:40:02.545" v="498" actId="27636"/>
          <ac:spMkLst>
            <pc:docMk/>
            <pc:sldMk cId="2501159361" sldId="258"/>
            <ac:spMk id="3" creationId="{31800AF3-3552-08F3-648A-D92429A29567}"/>
          </ac:spMkLst>
        </pc:spChg>
      </pc:sldChg>
      <pc:sldChg chg="addSp delSp mod">
        <pc:chgData name="Monica Cojocaru" userId="0d41e44e-2600-4a13-949a-47fa2e6369f6" providerId="ADAL" clId="{15207DFC-BD60-46DA-B4FB-CECD37D4CE59}" dt="2024-04-15T19:03:31.276" v="3" actId="22"/>
        <pc:sldMkLst>
          <pc:docMk/>
          <pc:sldMk cId="169145945" sldId="262"/>
        </pc:sldMkLst>
        <pc:spChg chg="add del">
          <ac:chgData name="Monica Cojocaru" userId="0d41e44e-2600-4a13-949a-47fa2e6369f6" providerId="ADAL" clId="{15207DFC-BD60-46DA-B4FB-CECD37D4CE59}" dt="2024-04-15T19:01:00.619" v="1" actId="478"/>
          <ac:spMkLst>
            <pc:docMk/>
            <pc:sldMk cId="169145945" sldId="262"/>
            <ac:spMk id="5" creationId="{CF6DC813-30DA-9AD8-F161-F29CC9FBD059}"/>
          </ac:spMkLst>
        </pc:spChg>
        <pc:spChg chg="add del">
          <ac:chgData name="Monica Cojocaru" userId="0d41e44e-2600-4a13-949a-47fa2e6369f6" providerId="ADAL" clId="{15207DFC-BD60-46DA-B4FB-CECD37D4CE59}" dt="2024-04-15T19:03:31.276" v="3" actId="22"/>
          <ac:spMkLst>
            <pc:docMk/>
            <pc:sldMk cId="169145945" sldId="262"/>
            <ac:spMk id="7" creationId="{DFDF111A-8B8A-8DCC-4E91-5A2D8EA76002}"/>
          </ac:spMkLst>
        </pc:spChg>
      </pc:sldChg>
      <pc:sldChg chg="modSp new mod">
        <pc:chgData name="Monica Cojocaru" userId="0d41e44e-2600-4a13-949a-47fa2e6369f6" providerId="ADAL" clId="{15207DFC-BD60-46DA-B4FB-CECD37D4CE59}" dt="2024-04-18T18:50:13.691" v="1342" actId="20577"/>
        <pc:sldMkLst>
          <pc:docMk/>
          <pc:sldMk cId="3932277025" sldId="263"/>
        </pc:sldMkLst>
        <pc:spChg chg="mod">
          <ac:chgData name="Monica Cojocaru" userId="0d41e44e-2600-4a13-949a-47fa2e6369f6" providerId="ADAL" clId="{15207DFC-BD60-46DA-B4FB-CECD37D4CE59}" dt="2024-04-18T18:40:44.618" v="615" actId="20577"/>
          <ac:spMkLst>
            <pc:docMk/>
            <pc:sldMk cId="3932277025" sldId="263"/>
            <ac:spMk id="2" creationId="{053ECBDE-BC0B-E6C3-2DAD-CB28052BF36A}"/>
          </ac:spMkLst>
        </pc:spChg>
        <pc:spChg chg="mod">
          <ac:chgData name="Monica Cojocaru" userId="0d41e44e-2600-4a13-949a-47fa2e6369f6" providerId="ADAL" clId="{15207DFC-BD60-46DA-B4FB-CECD37D4CE59}" dt="2024-04-18T18:50:13.691" v="1342" actId="20577"/>
          <ac:spMkLst>
            <pc:docMk/>
            <pc:sldMk cId="3932277025" sldId="263"/>
            <ac:spMk id="3" creationId="{7795C310-6CE0-8049-BE93-90B6A2266B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29A36-3BE6-9C4D-7152-77AA17E2D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4C51E-0F8F-54A2-9E97-46D87F9FA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04FDD-3EB2-2AA3-FE22-800D2C5F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EE24F-ED7D-F3B0-332C-7B273EE3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FF376-461D-A500-0263-D22F2403A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3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599B3-1ED9-1B7C-93B8-A9458AA2D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51765-6C38-8CE9-3573-A0859E352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4A191-2773-C997-D833-F8C22043E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F70CC-CFC2-4BE9-3091-F342B670A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E99CF-CB88-2E63-56EC-B9EA5076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9FA441-4E07-57C9-7E78-9040CD8B9D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326E2-9642-67E2-6AD3-1B13B2D3D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F5613-29AB-4D90-D0F0-0C30A5B80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17238-5A50-93B9-D6CD-3F4EE159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FD0E9-FC95-44FA-4B01-5DA4A5DB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2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5B57A-EE09-3817-E3B7-FE5C8F2E5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A542E-25DC-B082-835D-F9F912144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E89D6-9C7F-04DE-11DF-8F1D1DBBE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BBD85-7826-6661-2384-86D27096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B7F2C-FE50-20E5-C94D-148579C5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C8DDB-5EEC-6C06-EACF-A39F8E9AE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F311A-DAF6-A727-BCDE-81C30665E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36DBD-0A14-DA7E-D674-91B0F211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7B68A-50E0-E3AC-9987-F121079D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32C38-C60A-EFC6-653E-411DD69AF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5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A74F-B5C6-420A-57BC-FDE5CA7B4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4CF10-21F2-1D0B-DFBE-9C82E371F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C5DE1-36F0-36D2-DB33-BE9E15A8E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3A4DC-1156-7196-D4A3-B1BF3A4F4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46AF2-9EC4-43C5-555D-A98A0EE7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C0954-2275-C8B5-4852-6C28C231D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3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BFE2-C6D3-DDBF-8E48-3D9554CF9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EBAB0-8D2E-A97F-1318-18A14E42A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57EF7-2FD4-4C5D-8766-AFDA9BF49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2CE69-5A31-38F0-4FF6-8992C58EA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1FF3B1-F08B-EC18-A847-686806F52B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6D6F2-69A0-5698-DD19-5736A4BA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6A491C-0F96-63FA-1EEC-F7F80BA9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74B7DF-5DAD-3AF8-DFBD-39B15D9C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4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BE561-E9CA-FAB6-E7B1-26CA2B25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8A9BE-C977-84B8-E6DB-F5176170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B3054-7E79-3572-0413-D207A61C3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0D1FD-9E80-7210-3078-B46CF1C2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0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141FA-A5E4-7761-A8A2-BF95AB5C4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DE8D30-9DD5-C058-286B-00081898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DC525-E3BD-1558-A649-E78C33AE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3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8F0A8-BEB2-BE07-7410-E16F50DDB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CE668-6762-8E04-F17D-E59E85AA9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960B2-8B3F-C928-7424-EE84F1A0F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F72EF-9D08-4AF4-E3A9-1494987A7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17777-1F51-67EA-1E52-A81D0C866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64FCB-92A3-2EC3-05AF-FF2CD53B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3321B-65E0-FB04-C9E7-DDB882B8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9459E-0E5C-179B-E6A6-452EAE6ACC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EFC1F-21C2-FB07-7C5F-5B8063D0B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5D0BA-C839-A14A-FB51-E51EC615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2C616-7265-7185-0858-140A9EDC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6D24E-9F5B-71F2-2A45-C3D639EB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2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7DE64-65F0-8BD1-297E-A9A53274E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04002E-37E0-8399-6060-E9847CE25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C41FF-09D1-9ECC-5CDA-824582EA5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EFA9F5-0BFE-4D99-91A9-BAD1323494BA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72353-0392-6085-7A40-DFE20E9F5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04692-AF97-CCCA-F159-2B9A2908CC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D7915-7230-4F4B-A4BF-F68C1F03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8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DD7F-45DA-2B06-4B2D-2A1C05F4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Master’s Collab. Spec. </a:t>
            </a:r>
            <a:r>
              <a:rPr lang="en-US"/>
              <a:t>Research and Communication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00AF3-3552-08F3-648A-D92429A29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35"/>
            <a:ext cx="10515600" cy="4351338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Built on M.Sc. course-based existing in Phys/Math/Stat/Chem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6 courses in discipline</a:t>
            </a:r>
            <a:br>
              <a:rPr lang="en-US" dirty="0"/>
            </a:br>
            <a:r>
              <a:rPr lang="en-US" dirty="0"/>
              <a:t>1 Lang course MGMT 6800</a:t>
            </a:r>
            <a:r>
              <a:rPr lang="en-US" dirty="0">
                <a:solidFill>
                  <a:srgbClr val="FF0000"/>
                </a:solidFill>
              </a:rPr>
              <a:t> + 1 writing course from COA</a:t>
            </a:r>
            <a:br>
              <a:rPr lang="en-US" dirty="0"/>
            </a:br>
            <a:r>
              <a:rPr lang="en-US" dirty="0"/>
              <a:t>1 exp. Learning seminar OR 1 semester internship OR </a:t>
            </a:r>
            <a:r>
              <a:rPr lang="en-US" dirty="0" err="1"/>
              <a:t>Mitacs</a:t>
            </a:r>
            <a:r>
              <a:rPr lang="en-US" dirty="0"/>
              <a:t> project </a:t>
            </a:r>
            <a:r>
              <a:rPr lang="en-US" dirty="0">
                <a:solidFill>
                  <a:srgbClr val="FF0000"/>
                </a:solidFill>
              </a:rPr>
              <a:t>OR work semester</a:t>
            </a:r>
            <a:endParaRPr lang="en-US" dirty="0"/>
          </a:p>
          <a:p>
            <a:r>
              <a:rPr lang="en-US" dirty="0"/>
              <a:t>Revenue from OGPS: estimated = domestic 6,000 RAG per student; 50% of international tuition (10,000K); </a:t>
            </a:r>
          </a:p>
          <a:p>
            <a:pPr marL="0" indent="0">
              <a:buNone/>
            </a:pPr>
            <a:r>
              <a:rPr lang="en-US" dirty="0"/>
              <a:t>		RSA with units: TBD</a:t>
            </a:r>
          </a:p>
          <a:p>
            <a:r>
              <a:rPr lang="en-US" dirty="0"/>
              <a:t>Admissions and recruitment handling: CEPS level;</a:t>
            </a:r>
          </a:p>
          <a:p>
            <a:r>
              <a:rPr lang="en-US" dirty="0"/>
              <a:t>Expenses: Need to pay for Seminar coordinator, Lang course &amp; COA course (approx. 25K)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5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Master’s Collab. Spec. Research and Communication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 meeting April 15, 2024</dc:title>
  <dc:creator>Monica Cojocaru</dc:creator>
  <cp:lastModifiedBy>Minglun Gong</cp:lastModifiedBy>
  <cp:revision>1</cp:revision>
  <cp:lastPrinted>2024-04-15T19:03:14Z</cp:lastPrinted>
  <dcterms:created xsi:type="dcterms:W3CDTF">2024-04-15T18:27:21Z</dcterms:created>
  <dcterms:modified xsi:type="dcterms:W3CDTF">2024-04-26T01:03:04Z</dcterms:modified>
</cp:coreProperties>
</file>