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8"/>
  </p:notesMasterIdLst>
  <p:sldIdLst>
    <p:sldId id="256" r:id="rId2"/>
    <p:sldId id="257" r:id="rId3"/>
    <p:sldId id="258" r:id="rId4"/>
    <p:sldId id="259" r:id="rId5"/>
    <p:sldId id="260" r:id="rId6"/>
    <p:sldId id="261" r:id="rId7"/>
    <p:sldId id="262" r:id="rId8"/>
    <p:sldId id="264" r:id="rId9"/>
    <p:sldId id="263" r:id="rId10"/>
    <p:sldId id="265" r:id="rId11"/>
    <p:sldId id="266" r:id="rId12"/>
    <p:sldId id="267" r:id="rId13"/>
    <p:sldId id="269" r:id="rId14"/>
    <p:sldId id="268" r:id="rId15"/>
    <p:sldId id="270" r:id="rId16"/>
    <p:sldId id="271" r:id="rId1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DBE69"/>
    <a:srgbClr val="EF974B"/>
    <a:srgbClr val="F7BA2A"/>
    <a:srgbClr val="1D529E"/>
    <a:srgbClr val="E83326"/>
    <a:srgbClr val="22201F"/>
    <a:srgbClr val="0E0E0E"/>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0"/>
    <p:restoredTop sz="87347"/>
  </p:normalViewPr>
  <p:slideViewPr>
    <p:cSldViewPr snapToGrid="0">
      <p:cViewPr varScale="1">
        <p:scale>
          <a:sx n="107" d="100"/>
          <a:sy n="107" d="100"/>
        </p:scale>
        <p:origin x="640" y="16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8A28F05-A1D5-AC44-8071-D0F37202438F}" type="datetimeFigureOut">
              <a:rPr lang="en-US" smtClean="0"/>
              <a:t>1/17/23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4A428E6-E267-0941-A89B-5890873CF18D}" type="slidenum">
              <a:rPr lang="en-US" smtClean="0"/>
              <a:t>‹#›</a:t>
            </a:fld>
            <a:endParaRPr lang="en-US"/>
          </a:p>
        </p:txBody>
      </p:sp>
    </p:spTree>
    <p:extLst>
      <p:ext uri="{BB962C8B-B14F-4D97-AF65-F5344CB8AC3E}">
        <p14:creationId xmlns:p14="http://schemas.microsoft.com/office/powerpoint/2010/main" val="402186053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Hello everyone! Thank you for your time and kindness and I’m excited to share with you all today the initiative we’re so proud about, </a:t>
            </a:r>
            <a:r>
              <a:rPr lang="en-US" dirty="0" err="1"/>
              <a:t>GryphHacks</a:t>
            </a:r>
            <a:r>
              <a:rPr lang="en-US" dirty="0"/>
              <a:t> 2023! Unfortunately, </a:t>
            </a:r>
            <a:r>
              <a:rPr lang="en-US" dirty="0" err="1"/>
              <a:t>Rithik</a:t>
            </a:r>
            <a:r>
              <a:rPr lang="en-US" dirty="0"/>
              <a:t> and </a:t>
            </a:r>
            <a:r>
              <a:rPr lang="en-US" dirty="0" err="1"/>
              <a:t>Shaiza</a:t>
            </a:r>
            <a:r>
              <a:rPr lang="en-US" dirty="0"/>
              <a:t> aren’t able to make it today, so as the VP Internal, I will be presenting.</a:t>
            </a:r>
          </a:p>
        </p:txBody>
      </p:sp>
      <p:sp>
        <p:nvSpPr>
          <p:cNvPr id="4" name="Slide Number Placeholder 3"/>
          <p:cNvSpPr>
            <a:spLocks noGrp="1"/>
          </p:cNvSpPr>
          <p:nvPr>
            <p:ph type="sldNum" sz="quarter" idx="5"/>
          </p:nvPr>
        </p:nvSpPr>
        <p:spPr/>
        <p:txBody>
          <a:bodyPr/>
          <a:lstStyle/>
          <a:p>
            <a:fld id="{A4A428E6-E267-0941-A89B-5890873CF18D}" type="slidenum">
              <a:rPr lang="en-US" smtClean="0"/>
              <a:t>1</a:t>
            </a:fld>
            <a:endParaRPr lang="en-US"/>
          </a:p>
        </p:txBody>
      </p:sp>
    </p:spTree>
    <p:extLst>
      <p:ext uri="{BB962C8B-B14F-4D97-AF65-F5344CB8AC3E}">
        <p14:creationId xmlns:p14="http://schemas.microsoft.com/office/powerpoint/2010/main" val="359650625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Some hackathon mania! We have students from 28 different countries, 168 different universities with several dozen high schools, and participants across 12 different programs. We also had 10 workshops last year, some examples being the FAANG alumni panel, an Intro to AR/VR, Kotlin &amp; React workshops, a how to ace your tech interviews workshop and more.</a:t>
            </a:r>
          </a:p>
        </p:txBody>
      </p:sp>
      <p:sp>
        <p:nvSpPr>
          <p:cNvPr id="4" name="Slide Number Placeholder 3"/>
          <p:cNvSpPr>
            <a:spLocks noGrp="1"/>
          </p:cNvSpPr>
          <p:nvPr>
            <p:ph type="sldNum" sz="quarter" idx="5"/>
          </p:nvPr>
        </p:nvSpPr>
        <p:spPr/>
        <p:txBody>
          <a:bodyPr/>
          <a:lstStyle/>
          <a:p>
            <a:fld id="{A4A428E6-E267-0941-A89B-5890873CF18D}" type="slidenum">
              <a:rPr lang="en-US" smtClean="0"/>
              <a:t>10</a:t>
            </a:fld>
            <a:endParaRPr lang="en-US"/>
          </a:p>
        </p:txBody>
      </p:sp>
    </p:spTree>
    <p:extLst>
      <p:ext uri="{BB962C8B-B14F-4D97-AF65-F5344CB8AC3E}">
        <p14:creationId xmlns:p14="http://schemas.microsoft.com/office/powerpoint/2010/main" val="316871569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hackathon was founded by our current fearless leaders, </a:t>
            </a:r>
            <a:r>
              <a:rPr lang="en-US" dirty="0" err="1"/>
              <a:t>Rithik</a:t>
            </a:r>
            <a:r>
              <a:rPr lang="en-US" dirty="0"/>
              <a:t> Choudhary and </a:t>
            </a:r>
            <a:r>
              <a:rPr lang="en-US" dirty="0" err="1"/>
              <a:t>Shaiza</a:t>
            </a:r>
            <a:r>
              <a:rPr lang="en-US" dirty="0"/>
              <a:t> Hashmi and of course there is myself who is the VP internal and development for this year.</a:t>
            </a:r>
          </a:p>
        </p:txBody>
      </p:sp>
      <p:sp>
        <p:nvSpPr>
          <p:cNvPr id="4" name="Slide Number Placeholder 3"/>
          <p:cNvSpPr>
            <a:spLocks noGrp="1"/>
          </p:cNvSpPr>
          <p:nvPr>
            <p:ph type="sldNum" sz="quarter" idx="5"/>
          </p:nvPr>
        </p:nvSpPr>
        <p:spPr/>
        <p:txBody>
          <a:bodyPr/>
          <a:lstStyle/>
          <a:p>
            <a:fld id="{A4A428E6-E267-0941-A89B-5890873CF18D}" type="slidenum">
              <a:rPr lang="en-US" smtClean="0"/>
              <a:t>11</a:t>
            </a:fld>
            <a:endParaRPr lang="en-US"/>
          </a:p>
        </p:txBody>
      </p:sp>
    </p:spTree>
    <p:extLst>
      <p:ext uri="{BB962C8B-B14F-4D97-AF65-F5344CB8AC3E}">
        <p14:creationId xmlns:p14="http://schemas.microsoft.com/office/powerpoint/2010/main" val="131507872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And of course, there is no ‘I’ in teamwork, so we have over twenty members and we’re still continuously hiring more students for marketing, logistics, events and finance. We love to see the leadership and proactive energy </a:t>
            </a:r>
            <a:r>
              <a:rPr lang="en-US" dirty="0" err="1"/>
              <a:t>GryphHacks</a:t>
            </a:r>
            <a:r>
              <a:rPr lang="en-US" dirty="0"/>
              <a:t> members provide!</a:t>
            </a:r>
          </a:p>
        </p:txBody>
      </p:sp>
      <p:sp>
        <p:nvSpPr>
          <p:cNvPr id="4" name="Slide Number Placeholder 3"/>
          <p:cNvSpPr>
            <a:spLocks noGrp="1"/>
          </p:cNvSpPr>
          <p:nvPr>
            <p:ph type="sldNum" sz="quarter" idx="5"/>
          </p:nvPr>
        </p:nvSpPr>
        <p:spPr/>
        <p:txBody>
          <a:bodyPr/>
          <a:lstStyle/>
          <a:p>
            <a:fld id="{A4A428E6-E267-0941-A89B-5890873CF18D}" type="slidenum">
              <a:rPr lang="en-US" smtClean="0"/>
              <a:t>12</a:t>
            </a:fld>
            <a:endParaRPr lang="en-US"/>
          </a:p>
        </p:txBody>
      </p:sp>
    </p:spTree>
    <p:extLst>
      <p:ext uri="{BB962C8B-B14F-4D97-AF65-F5344CB8AC3E}">
        <p14:creationId xmlns:p14="http://schemas.microsoft.com/office/powerpoint/2010/main" val="269212069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Currently, the development team is hard at work building our main website page for prospective hackers to land on. The marketing team is working on polishing the sponsorship package and ramping up our social media posts. Logistics is working to learn more about different venues, looking at merch pricings, and ensuring we meet security requirements with covid-19 protocols in mind. And finally, the events team is looking to set up a volunteer campaign to get extra manpower for our event!</a:t>
            </a:r>
          </a:p>
        </p:txBody>
      </p:sp>
      <p:sp>
        <p:nvSpPr>
          <p:cNvPr id="4" name="Slide Number Placeholder 3"/>
          <p:cNvSpPr>
            <a:spLocks noGrp="1"/>
          </p:cNvSpPr>
          <p:nvPr>
            <p:ph type="sldNum" sz="quarter" idx="5"/>
          </p:nvPr>
        </p:nvSpPr>
        <p:spPr/>
        <p:txBody>
          <a:bodyPr/>
          <a:lstStyle/>
          <a:p>
            <a:fld id="{A4A428E6-E267-0941-A89B-5890873CF18D}" type="slidenum">
              <a:rPr lang="en-US" smtClean="0"/>
              <a:t>13</a:t>
            </a:fld>
            <a:endParaRPr lang="en-US"/>
          </a:p>
        </p:txBody>
      </p:sp>
    </p:spTree>
    <p:extLst>
      <p:ext uri="{BB962C8B-B14F-4D97-AF65-F5344CB8AC3E}">
        <p14:creationId xmlns:p14="http://schemas.microsoft.com/office/powerpoint/2010/main" val="36182466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b="0" i="0" dirty="0">
                <a:solidFill>
                  <a:srgbClr val="DCDDDE"/>
                </a:solidFill>
                <a:effectLst/>
                <a:latin typeface="Consolas" panose="020B0609020204030204" pitchFamily="49" charset="0"/>
              </a:rPr>
              <a:t>While we’re still in the planning phase, we still ask for several ways the faculty of SOCS can help with for our initiative. The most impactful being any form of sponsorship that you would be able to provide. Monetary sponsorships are preferred; however, we still highly value the support of the university, so we are open to customizing a sponsorship that better benefits us all in whatever capacity you’re able to assist in. We also have a sponsorship package which outlines the variables perks and tiers available for you to look at and provide to any prospective sponsors and connections and we’re happy to forward that pamphlet to you. It will also shortly be available on our website.</a:t>
            </a:r>
          </a:p>
          <a:p>
            <a:endParaRPr lang="en-CA" b="0" i="0" dirty="0">
              <a:solidFill>
                <a:srgbClr val="DCDDDE"/>
              </a:solidFill>
              <a:effectLst/>
              <a:latin typeface="Consolas" panose="020B0609020204030204" pitchFamily="49" charset="0"/>
            </a:endParaRPr>
          </a:p>
          <a:p>
            <a:r>
              <a:rPr lang="en-CA" b="0" i="0" dirty="0">
                <a:solidFill>
                  <a:srgbClr val="DCDDDE"/>
                </a:solidFill>
                <a:effectLst/>
                <a:latin typeface="Consolas" panose="020B0609020204030204" pitchFamily="49" charset="0"/>
              </a:rPr>
              <a:t>Since the students of the university are our first priority, the ability to communicate to more of them at once is also very valuable so we would greatly appreciate professor support to market our event. This would consist of, at most, one or maybe two posts on </a:t>
            </a:r>
            <a:r>
              <a:rPr lang="en-CA" b="0" i="0" dirty="0" err="1">
                <a:solidFill>
                  <a:srgbClr val="DCDDDE"/>
                </a:solidFill>
                <a:effectLst/>
                <a:latin typeface="Consolas" panose="020B0609020204030204" pitchFamily="49" charset="0"/>
              </a:rPr>
              <a:t>courselink</a:t>
            </a:r>
            <a:r>
              <a:rPr lang="en-CA" b="0" i="0" dirty="0">
                <a:solidFill>
                  <a:srgbClr val="DCDDDE"/>
                </a:solidFill>
                <a:effectLst/>
                <a:latin typeface="Consolas" panose="020B0609020204030204" pitchFamily="49" charset="0"/>
              </a:rPr>
              <a:t>/</a:t>
            </a:r>
            <a:r>
              <a:rPr lang="en-CA" b="0" i="0" dirty="0" err="1">
                <a:solidFill>
                  <a:srgbClr val="DCDDDE"/>
                </a:solidFill>
                <a:effectLst/>
                <a:latin typeface="Consolas" panose="020B0609020204030204" pitchFamily="49" charset="0"/>
              </a:rPr>
              <a:t>moodle</a:t>
            </a:r>
            <a:r>
              <a:rPr lang="en-CA" b="0" i="0" dirty="0">
                <a:solidFill>
                  <a:srgbClr val="DCDDDE"/>
                </a:solidFill>
                <a:effectLst/>
                <a:latin typeface="Consolas" panose="020B0609020204030204" pitchFamily="49" charset="0"/>
              </a:rPr>
              <a:t>/</a:t>
            </a:r>
            <a:r>
              <a:rPr lang="en-CA" b="0" i="0" dirty="0" err="1">
                <a:solidFill>
                  <a:srgbClr val="DCDDDE"/>
                </a:solidFill>
                <a:effectLst/>
                <a:latin typeface="Consolas" panose="020B0609020204030204" pitchFamily="49" charset="0"/>
              </a:rPr>
              <a:t>etc</a:t>
            </a:r>
            <a:r>
              <a:rPr lang="en-CA" b="0" i="0" dirty="0">
                <a:solidFill>
                  <a:srgbClr val="DCDDDE"/>
                </a:solidFill>
                <a:effectLst/>
                <a:latin typeface="Consolas" panose="020B0609020204030204" pitchFamily="49" charset="0"/>
              </a:rPr>
              <a:t> so we can reach our target audience better. We would provide all the materials including any graphic (banner) and blurb for the announcement so it would be as easy as a copy-paste for you. For those of you having in-person classes, then the opportunity to have a quick 5 mins to inform your classes of the academic and career benefits of our event would also be greatly valued.</a:t>
            </a:r>
          </a:p>
          <a:p>
            <a:endParaRPr lang="en-CA" b="0" i="0" dirty="0">
              <a:solidFill>
                <a:srgbClr val="DCDDDE"/>
              </a:solidFill>
              <a:effectLst/>
              <a:latin typeface="Consolas" panose="020B0609020204030204" pitchFamily="49" charset="0"/>
            </a:endParaRPr>
          </a:p>
          <a:p>
            <a:r>
              <a:rPr lang="en-CA" b="0" i="0" dirty="0">
                <a:solidFill>
                  <a:srgbClr val="DCDDDE"/>
                </a:solidFill>
                <a:effectLst/>
                <a:latin typeface="Consolas" panose="020B0609020204030204" pitchFamily="49" charset="0"/>
              </a:rPr>
              <a:t>Lastly, we are still in the midst of securing campus space as our venue to hold our in-person hackers. We know this is a long and often pricey matter, especially since we'd be booking it for 2.5 days (48hr hackathon + setup/takedown). Any support to speed up the processing of booking a venue or minimizing the costs would be immensely appreciated as this event promotes our university and its programs.</a:t>
            </a:r>
            <a:endParaRPr lang="en-US" dirty="0"/>
          </a:p>
        </p:txBody>
      </p:sp>
      <p:sp>
        <p:nvSpPr>
          <p:cNvPr id="4" name="Slide Number Placeholder 3"/>
          <p:cNvSpPr>
            <a:spLocks noGrp="1"/>
          </p:cNvSpPr>
          <p:nvPr>
            <p:ph type="sldNum" sz="quarter" idx="5"/>
          </p:nvPr>
        </p:nvSpPr>
        <p:spPr/>
        <p:txBody>
          <a:bodyPr/>
          <a:lstStyle/>
          <a:p>
            <a:fld id="{A4A428E6-E267-0941-A89B-5890873CF18D}" type="slidenum">
              <a:rPr lang="en-US" smtClean="0"/>
              <a:t>14</a:t>
            </a:fld>
            <a:endParaRPr lang="en-US"/>
          </a:p>
        </p:txBody>
      </p:sp>
    </p:spTree>
    <p:extLst>
      <p:ext uri="{BB962C8B-B14F-4D97-AF65-F5344CB8AC3E}">
        <p14:creationId xmlns:p14="http://schemas.microsoft.com/office/powerpoint/2010/main" val="154495500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GryphHacks</a:t>
            </a:r>
            <a:r>
              <a:rPr lang="en-US" dirty="0"/>
              <a:t> is Guelph’s official annual hackathon which started off with a success in 2022. A hackathon is a 48-hour marathon for hackers, entrepreneurs, engineers, and innovators from all disciplines who will compete to design and build a prototype to win prizes. We’ve had judges that range from professors to alumni. Our hackathon is an event that allows for students to network with peers and industry professionals, learn practical skills through the form of experiential learning and most of all, have fun!</a:t>
            </a:r>
          </a:p>
        </p:txBody>
      </p:sp>
      <p:sp>
        <p:nvSpPr>
          <p:cNvPr id="4" name="Slide Number Placeholder 3"/>
          <p:cNvSpPr>
            <a:spLocks noGrp="1"/>
          </p:cNvSpPr>
          <p:nvPr>
            <p:ph type="sldNum" sz="quarter" idx="5"/>
          </p:nvPr>
        </p:nvSpPr>
        <p:spPr/>
        <p:txBody>
          <a:bodyPr/>
          <a:lstStyle/>
          <a:p>
            <a:fld id="{A4A428E6-E267-0941-A89B-5890873CF18D}" type="slidenum">
              <a:rPr lang="en-US" smtClean="0"/>
              <a:t>2</a:t>
            </a:fld>
            <a:endParaRPr lang="en-US"/>
          </a:p>
        </p:txBody>
      </p:sp>
    </p:spTree>
    <p:extLst>
      <p:ext uri="{BB962C8B-B14F-4D97-AF65-F5344CB8AC3E}">
        <p14:creationId xmlns:p14="http://schemas.microsoft.com/office/powerpoint/2010/main" val="43231674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Last year we had 219 students participate online, of course due to covid-19.</a:t>
            </a:r>
          </a:p>
        </p:txBody>
      </p:sp>
      <p:sp>
        <p:nvSpPr>
          <p:cNvPr id="4" name="Slide Number Placeholder 3"/>
          <p:cNvSpPr>
            <a:spLocks noGrp="1"/>
          </p:cNvSpPr>
          <p:nvPr>
            <p:ph type="sldNum" sz="quarter" idx="5"/>
          </p:nvPr>
        </p:nvSpPr>
        <p:spPr/>
        <p:txBody>
          <a:bodyPr/>
          <a:lstStyle/>
          <a:p>
            <a:fld id="{A4A428E6-E267-0941-A89B-5890873CF18D}" type="slidenum">
              <a:rPr lang="en-US" smtClean="0"/>
              <a:t>3</a:t>
            </a:fld>
            <a:endParaRPr lang="en-US"/>
          </a:p>
        </p:txBody>
      </p:sp>
    </p:spTree>
    <p:extLst>
      <p:ext uri="{BB962C8B-B14F-4D97-AF65-F5344CB8AC3E}">
        <p14:creationId xmlns:p14="http://schemas.microsoft.com/office/powerpoint/2010/main" val="175799218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year, we’re striving to host it in person with 300 students max, giving us a further 27 percent increase in participants.</a:t>
            </a:r>
          </a:p>
        </p:txBody>
      </p:sp>
      <p:sp>
        <p:nvSpPr>
          <p:cNvPr id="4" name="Slide Number Placeholder 3"/>
          <p:cNvSpPr>
            <a:spLocks noGrp="1"/>
          </p:cNvSpPr>
          <p:nvPr>
            <p:ph type="sldNum" sz="quarter" idx="5"/>
          </p:nvPr>
        </p:nvSpPr>
        <p:spPr/>
        <p:txBody>
          <a:bodyPr/>
          <a:lstStyle/>
          <a:p>
            <a:fld id="{A4A428E6-E267-0941-A89B-5890873CF18D}" type="slidenum">
              <a:rPr lang="en-US" smtClean="0"/>
              <a:t>4</a:t>
            </a:fld>
            <a:endParaRPr lang="en-US"/>
          </a:p>
        </p:txBody>
      </p:sp>
    </p:spTree>
    <p:extLst>
      <p:ext uri="{BB962C8B-B14F-4D97-AF65-F5344CB8AC3E}">
        <p14:creationId xmlns:p14="http://schemas.microsoft.com/office/powerpoint/2010/main" val="227160104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On top of that, we plan on have 100+ students joining us from online, making this one of the largest hybrid events in Guelph.</a:t>
            </a:r>
          </a:p>
        </p:txBody>
      </p:sp>
      <p:sp>
        <p:nvSpPr>
          <p:cNvPr id="4" name="Slide Number Placeholder 3"/>
          <p:cNvSpPr>
            <a:spLocks noGrp="1"/>
          </p:cNvSpPr>
          <p:nvPr>
            <p:ph type="sldNum" sz="quarter" idx="5"/>
          </p:nvPr>
        </p:nvSpPr>
        <p:spPr/>
        <p:txBody>
          <a:bodyPr/>
          <a:lstStyle/>
          <a:p>
            <a:fld id="{A4A428E6-E267-0941-A89B-5890873CF18D}" type="slidenum">
              <a:rPr lang="en-US" smtClean="0"/>
              <a:t>5</a:t>
            </a:fld>
            <a:endParaRPr lang="en-US"/>
          </a:p>
        </p:txBody>
      </p:sp>
    </p:spTree>
    <p:extLst>
      <p:ext uri="{BB962C8B-B14F-4D97-AF65-F5344CB8AC3E}">
        <p14:creationId xmlns:p14="http://schemas.microsoft.com/office/powerpoint/2010/main" val="17817627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Last year, </a:t>
            </a:r>
          </a:p>
        </p:txBody>
      </p:sp>
      <p:sp>
        <p:nvSpPr>
          <p:cNvPr id="4" name="Slide Number Placeholder 3"/>
          <p:cNvSpPr>
            <a:spLocks noGrp="1"/>
          </p:cNvSpPr>
          <p:nvPr>
            <p:ph type="sldNum" sz="quarter" idx="5"/>
          </p:nvPr>
        </p:nvSpPr>
        <p:spPr/>
        <p:txBody>
          <a:bodyPr/>
          <a:lstStyle/>
          <a:p>
            <a:fld id="{A4A428E6-E267-0941-A89B-5890873CF18D}" type="slidenum">
              <a:rPr lang="en-US" smtClean="0"/>
              <a:t>6</a:t>
            </a:fld>
            <a:endParaRPr lang="en-US"/>
          </a:p>
        </p:txBody>
      </p:sp>
    </p:spTree>
    <p:extLst>
      <p:ext uri="{BB962C8B-B14F-4D97-AF65-F5344CB8AC3E}">
        <p14:creationId xmlns:p14="http://schemas.microsoft.com/office/powerpoint/2010/main" val="100610849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raised twelve thousand, nine hundred and seventy-two dollars with 16 wonderful sponsors who help us…</a:t>
            </a:r>
          </a:p>
        </p:txBody>
      </p:sp>
      <p:sp>
        <p:nvSpPr>
          <p:cNvPr id="4" name="Slide Number Placeholder 3"/>
          <p:cNvSpPr>
            <a:spLocks noGrp="1"/>
          </p:cNvSpPr>
          <p:nvPr>
            <p:ph type="sldNum" sz="quarter" idx="5"/>
          </p:nvPr>
        </p:nvSpPr>
        <p:spPr/>
        <p:txBody>
          <a:bodyPr/>
          <a:lstStyle/>
          <a:p>
            <a:fld id="{A4A428E6-E267-0941-A89B-5890873CF18D}" type="slidenum">
              <a:rPr lang="en-US" smtClean="0"/>
              <a:t>7</a:t>
            </a:fld>
            <a:endParaRPr lang="en-US"/>
          </a:p>
        </p:txBody>
      </p:sp>
    </p:spTree>
    <p:extLst>
      <p:ext uri="{BB962C8B-B14F-4D97-AF65-F5344CB8AC3E}">
        <p14:creationId xmlns:p14="http://schemas.microsoft.com/office/powerpoint/2010/main" val="330360816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host our event and reward hackers for their best prototypes. Sponsors have different tiers allowing for certain privileges for example, access to student resumes and/or other networking opportunities to find prospective Guelph talent.</a:t>
            </a:r>
          </a:p>
        </p:txBody>
      </p:sp>
      <p:sp>
        <p:nvSpPr>
          <p:cNvPr id="4" name="Slide Number Placeholder 3"/>
          <p:cNvSpPr>
            <a:spLocks noGrp="1"/>
          </p:cNvSpPr>
          <p:nvPr>
            <p:ph type="sldNum" sz="quarter" idx="5"/>
          </p:nvPr>
        </p:nvSpPr>
        <p:spPr/>
        <p:txBody>
          <a:bodyPr/>
          <a:lstStyle/>
          <a:p>
            <a:fld id="{A4A428E6-E267-0941-A89B-5890873CF18D}" type="slidenum">
              <a:rPr lang="en-US" smtClean="0"/>
              <a:t>8</a:t>
            </a:fld>
            <a:endParaRPr lang="en-US"/>
          </a:p>
        </p:txBody>
      </p:sp>
    </p:spTree>
    <p:extLst>
      <p:ext uri="{BB962C8B-B14F-4D97-AF65-F5344CB8AC3E}">
        <p14:creationId xmlns:p14="http://schemas.microsoft.com/office/powerpoint/2010/main" val="170551962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And we’re happy to say we’re officially partnered with Major League Hacking, the official student hackathon league that powers over 200 weekend-long invention competitions that inspire innovation, cultivate communities and teach computer science skills to more than 65,000 students around the world. We’re grateful to reach out to them for sponsorships, resources and more.</a:t>
            </a:r>
          </a:p>
        </p:txBody>
      </p:sp>
      <p:sp>
        <p:nvSpPr>
          <p:cNvPr id="4" name="Slide Number Placeholder 3"/>
          <p:cNvSpPr>
            <a:spLocks noGrp="1"/>
          </p:cNvSpPr>
          <p:nvPr>
            <p:ph type="sldNum" sz="quarter" idx="5"/>
          </p:nvPr>
        </p:nvSpPr>
        <p:spPr/>
        <p:txBody>
          <a:bodyPr/>
          <a:lstStyle/>
          <a:p>
            <a:fld id="{A4A428E6-E267-0941-A89B-5890873CF18D}" type="slidenum">
              <a:rPr lang="en-US" smtClean="0"/>
              <a:t>9</a:t>
            </a:fld>
            <a:endParaRPr lang="en-US"/>
          </a:p>
        </p:txBody>
      </p:sp>
    </p:spTree>
    <p:extLst>
      <p:ext uri="{BB962C8B-B14F-4D97-AF65-F5344CB8AC3E}">
        <p14:creationId xmlns:p14="http://schemas.microsoft.com/office/powerpoint/2010/main" val="215737684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55D14E-2F26-18F8-CAF3-9E6BCAC317EA}"/>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EC6F255B-7A4B-2C7B-4616-F8F141540E6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D330C6E4-D342-7B8C-F0EC-1B7DB572CAE0}"/>
              </a:ext>
            </a:extLst>
          </p:cNvPr>
          <p:cNvSpPr>
            <a:spLocks noGrp="1"/>
          </p:cNvSpPr>
          <p:nvPr>
            <p:ph type="dt" sz="half" idx="10"/>
          </p:nvPr>
        </p:nvSpPr>
        <p:spPr/>
        <p:txBody>
          <a:bodyPr/>
          <a:lstStyle/>
          <a:p>
            <a:fld id="{F2D587AD-244F-E543-ADE9-4E16BB7D0537}" type="datetimeFigureOut">
              <a:rPr lang="en-US" smtClean="0"/>
              <a:t>1/17/23</a:t>
            </a:fld>
            <a:endParaRPr lang="en-US"/>
          </a:p>
        </p:txBody>
      </p:sp>
      <p:sp>
        <p:nvSpPr>
          <p:cNvPr id="5" name="Footer Placeholder 4">
            <a:extLst>
              <a:ext uri="{FF2B5EF4-FFF2-40B4-BE49-F238E27FC236}">
                <a16:creationId xmlns:a16="http://schemas.microsoft.com/office/drawing/2014/main" id="{5ECA690B-351B-443A-5980-BAA808549AD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6B36BD1-F506-74E0-1131-824E6C772BE0}"/>
              </a:ext>
            </a:extLst>
          </p:cNvPr>
          <p:cNvSpPr>
            <a:spLocks noGrp="1"/>
          </p:cNvSpPr>
          <p:nvPr>
            <p:ph type="sldNum" sz="quarter" idx="12"/>
          </p:nvPr>
        </p:nvSpPr>
        <p:spPr/>
        <p:txBody>
          <a:bodyPr/>
          <a:lstStyle/>
          <a:p>
            <a:fld id="{C5538469-D70A-4E44-93CA-F41A535BD6AA}" type="slidenum">
              <a:rPr lang="en-US" smtClean="0"/>
              <a:t>‹#›</a:t>
            </a:fld>
            <a:endParaRPr lang="en-US"/>
          </a:p>
        </p:txBody>
      </p:sp>
    </p:spTree>
    <p:extLst>
      <p:ext uri="{BB962C8B-B14F-4D97-AF65-F5344CB8AC3E}">
        <p14:creationId xmlns:p14="http://schemas.microsoft.com/office/powerpoint/2010/main" val="337528984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786911-D72C-E44D-D9D6-8B6AC4F0B3F1}"/>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9EEC7A68-2191-90C2-BA59-7F3DDE3E6790}"/>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6489252-C4F6-EDCF-D548-D785B1493957}"/>
              </a:ext>
            </a:extLst>
          </p:cNvPr>
          <p:cNvSpPr>
            <a:spLocks noGrp="1"/>
          </p:cNvSpPr>
          <p:nvPr>
            <p:ph type="dt" sz="half" idx="10"/>
          </p:nvPr>
        </p:nvSpPr>
        <p:spPr/>
        <p:txBody>
          <a:bodyPr/>
          <a:lstStyle/>
          <a:p>
            <a:fld id="{F2D587AD-244F-E543-ADE9-4E16BB7D0537}" type="datetimeFigureOut">
              <a:rPr lang="en-US" smtClean="0"/>
              <a:t>1/17/23</a:t>
            </a:fld>
            <a:endParaRPr lang="en-US"/>
          </a:p>
        </p:txBody>
      </p:sp>
      <p:sp>
        <p:nvSpPr>
          <p:cNvPr id="5" name="Footer Placeholder 4">
            <a:extLst>
              <a:ext uri="{FF2B5EF4-FFF2-40B4-BE49-F238E27FC236}">
                <a16:creationId xmlns:a16="http://schemas.microsoft.com/office/drawing/2014/main" id="{C16F16EB-38EF-923F-3BD9-21AE0A690D6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BD1DE3D-774F-3ED4-33A4-F6072ECEDF8E}"/>
              </a:ext>
            </a:extLst>
          </p:cNvPr>
          <p:cNvSpPr>
            <a:spLocks noGrp="1"/>
          </p:cNvSpPr>
          <p:nvPr>
            <p:ph type="sldNum" sz="quarter" idx="12"/>
          </p:nvPr>
        </p:nvSpPr>
        <p:spPr/>
        <p:txBody>
          <a:bodyPr/>
          <a:lstStyle/>
          <a:p>
            <a:fld id="{C5538469-D70A-4E44-93CA-F41A535BD6AA}" type="slidenum">
              <a:rPr lang="en-US" smtClean="0"/>
              <a:t>‹#›</a:t>
            </a:fld>
            <a:endParaRPr lang="en-US"/>
          </a:p>
        </p:txBody>
      </p:sp>
    </p:spTree>
    <p:extLst>
      <p:ext uri="{BB962C8B-B14F-4D97-AF65-F5344CB8AC3E}">
        <p14:creationId xmlns:p14="http://schemas.microsoft.com/office/powerpoint/2010/main" val="236999004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FBEE03A4-65D3-C7FA-53A5-11746073E05C}"/>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C81A7E8E-3068-49BB-1651-10EA5C38BE86}"/>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6CFA6DD-201D-45EA-9910-86DEA4F5CF67}"/>
              </a:ext>
            </a:extLst>
          </p:cNvPr>
          <p:cNvSpPr>
            <a:spLocks noGrp="1"/>
          </p:cNvSpPr>
          <p:nvPr>
            <p:ph type="dt" sz="half" idx="10"/>
          </p:nvPr>
        </p:nvSpPr>
        <p:spPr/>
        <p:txBody>
          <a:bodyPr/>
          <a:lstStyle/>
          <a:p>
            <a:fld id="{F2D587AD-244F-E543-ADE9-4E16BB7D0537}" type="datetimeFigureOut">
              <a:rPr lang="en-US" smtClean="0"/>
              <a:t>1/17/23</a:t>
            </a:fld>
            <a:endParaRPr lang="en-US"/>
          </a:p>
        </p:txBody>
      </p:sp>
      <p:sp>
        <p:nvSpPr>
          <p:cNvPr id="5" name="Footer Placeholder 4">
            <a:extLst>
              <a:ext uri="{FF2B5EF4-FFF2-40B4-BE49-F238E27FC236}">
                <a16:creationId xmlns:a16="http://schemas.microsoft.com/office/drawing/2014/main" id="{E369FE03-1E1C-2AA0-E245-FCAC64F4D0A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D823453-481A-CFC4-539F-D9ECB0A5A79F}"/>
              </a:ext>
            </a:extLst>
          </p:cNvPr>
          <p:cNvSpPr>
            <a:spLocks noGrp="1"/>
          </p:cNvSpPr>
          <p:nvPr>
            <p:ph type="sldNum" sz="quarter" idx="12"/>
          </p:nvPr>
        </p:nvSpPr>
        <p:spPr/>
        <p:txBody>
          <a:bodyPr/>
          <a:lstStyle/>
          <a:p>
            <a:fld id="{C5538469-D70A-4E44-93CA-F41A535BD6AA}" type="slidenum">
              <a:rPr lang="en-US" smtClean="0"/>
              <a:t>‹#›</a:t>
            </a:fld>
            <a:endParaRPr lang="en-US"/>
          </a:p>
        </p:txBody>
      </p:sp>
    </p:spTree>
    <p:extLst>
      <p:ext uri="{BB962C8B-B14F-4D97-AF65-F5344CB8AC3E}">
        <p14:creationId xmlns:p14="http://schemas.microsoft.com/office/powerpoint/2010/main" val="227336351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F6C73D-B272-F48D-13D7-34CE9D6D1A4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999E02D-1F6A-B1A4-DA66-A1D989978EC7}"/>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A86D73E-704F-6963-5C56-A6DF45391322}"/>
              </a:ext>
            </a:extLst>
          </p:cNvPr>
          <p:cNvSpPr>
            <a:spLocks noGrp="1"/>
          </p:cNvSpPr>
          <p:nvPr>
            <p:ph type="dt" sz="half" idx="10"/>
          </p:nvPr>
        </p:nvSpPr>
        <p:spPr/>
        <p:txBody>
          <a:bodyPr/>
          <a:lstStyle/>
          <a:p>
            <a:fld id="{F2D587AD-244F-E543-ADE9-4E16BB7D0537}" type="datetimeFigureOut">
              <a:rPr lang="en-US" smtClean="0"/>
              <a:t>1/17/23</a:t>
            </a:fld>
            <a:endParaRPr lang="en-US"/>
          </a:p>
        </p:txBody>
      </p:sp>
      <p:sp>
        <p:nvSpPr>
          <p:cNvPr id="5" name="Footer Placeholder 4">
            <a:extLst>
              <a:ext uri="{FF2B5EF4-FFF2-40B4-BE49-F238E27FC236}">
                <a16:creationId xmlns:a16="http://schemas.microsoft.com/office/drawing/2014/main" id="{D3A73706-AC33-25E3-B09A-37A92946B5D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16E902E-0B5B-869F-2AAA-C8D8EFC6018F}"/>
              </a:ext>
            </a:extLst>
          </p:cNvPr>
          <p:cNvSpPr>
            <a:spLocks noGrp="1"/>
          </p:cNvSpPr>
          <p:nvPr>
            <p:ph type="sldNum" sz="quarter" idx="12"/>
          </p:nvPr>
        </p:nvSpPr>
        <p:spPr/>
        <p:txBody>
          <a:bodyPr/>
          <a:lstStyle/>
          <a:p>
            <a:fld id="{C5538469-D70A-4E44-93CA-F41A535BD6AA}" type="slidenum">
              <a:rPr lang="en-US" smtClean="0"/>
              <a:t>‹#›</a:t>
            </a:fld>
            <a:endParaRPr lang="en-US"/>
          </a:p>
        </p:txBody>
      </p:sp>
    </p:spTree>
    <p:extLst>
      <p:ext uri="{BB962C8B-B14F-4D97-AF65-F5344CB8AC3E}">
        <p14:creationId xmlns:p14="http://schemas.microsoft.com/office/powerpoint/2010/main" val="83611976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068D70-73C5-A438-827C-537380CF6C8D}"/>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F0F97D0C-AD46-F3E3-79C3-4160B00F9598}"/>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97BE6865-07C7-40EC-85C9-0ED0C7146039}"/>
              </a:ext>
            </a:extLst>
          </p:cNvPr>
          <p:cNvSpPr>
            <a:spLocks noGrp="1"/>
          </p:cNvSpPr>
          <p:nvPr>
            <p:ph type="dt" sz="half" idx="10"/>
          </p:nvPr>
        </p:nvSpPr>
        <p:spPr/>
        <p:txBody>
          <a:bodyPr/>
          <a:lstStyle/>
          <a:p>
            <a:fld id="{F2D587AD-244F-E543-ADE9-4E16BB7D0537}" type="datetimeFigureOut">
              <a:rPr lang="en-US" smtClean="0"/>
              <a:t>1/17/23</a:t>
            </a:fld>
            <a:endParaRPr lang="en-US"/>
          </a:p>
        </p:txBody>
      </p:sp>
      <p:sp>
        <p:nvSpPr>
          <p:cNvPr id="5" name="Footer Placeholder 4">
            <a:extLst>
              <a:ext uri="{FF2B5EF4-FFF2-40B4-BE49-F238E27FC236}">
                <a16:creationId xmlns:a16="http://schemas.microsoft.com/office/drawing/2014/main" id="{6B196B1F-F531-AB0B-2636-FC4447B496A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8609005-BC73-6723-B394-9343D8999795}"/>
              </a:ext>
            </a:extLst>
          </p:cNvPr>
          <p:cNvSpPr>
            <a:spLocks noGrp="1"/>
          </p:cNvSpPr>
          <p:nvPr>
            <p:ph type="sldNum" sz="quarter" idx="12"/>
          </p:nvPr>
        </p:nvSpPr>
        <p:spPr/>
        <p:txBody>
          <a:bodyPr/>
          <a:lstStyle/>
          <a:p>
            <a:fld id="{C5538469-D70A-4E44-93CA-F41A535BD6AA}" type="slidenum">
              <a:rPr lang="en-US" smtClean="0"/>
              <a:t>‹#›</a:t>
            </a:fld>
            <a:endParaRPr lang="en-US"/>
          </a:p>
        </p:txBody>
      </p:sp>
    </p:spTree>
    <p:extLst>
      <p:ext uri="{BB962C8B-B14F-4D97-AF65-F5344CB8AC3E}">
        <p14:creationId xmlns:p14="http://schemas.microsoft.com/office/powerpoint/2010/main" val="139944796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967040-14FF-312F-EA61-9186E9F1952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7B36E15-DCFD-3FC0-F96A-ED8DD70C1927}"/>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240F2511-A5D4-9A61-9492-121D5196083E}"/>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19B7E9E2-2A1E-6939-9CB3-C24E4EA26DE1}"/>
              </a:ext>
            </a:extLst>
          </p:cNvPr>
          <p:cNvSpPr>
            <a:spLocks noGrp="1"/>
          </p:cNvSpPr>
          <p:nvPr>
            <p:ph type="dt" sz="half" idx="10"/>
          </p:nvPr>
        </p:nvSpPr>
        <p:spPr/>
        <p:txBody>
          <a:bodyPr/>
          <a:lstStyle/>
          <a:p>
            <a:fld id="{F2D587AD-244F-E543-ADE9-4E16BB7D0537}" type="datetimeFigureOut">
              <a:rPr lang="en-US" smtClean="0"/>
              <a:t>1/17/23</a:t>
            </a:fld>
            <a:endParaRPr lang="en-US"/>
          </a:p>
        </p:txBody>
      </p:sp>
      <p:sp>
        <p:nvSpPr>
          <p:cNvPr id="6" name="Footer Placeholder 5">
            <a:extLst>
              <a:ext uri="{FF2B5EF4-FFF2-40B4-BE49-F238E27FC236}">
                <a16:creationId xmlns:a16="http://schemas.microsoft.com/office/drawing/2014/main" id="{B7FE8968-7924-2D91-B24A-032EB50DEEF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26D7577-C4D1-A34C-864B-4C0EBC516856}"/>
              </a:ext>
            </a:extLst>
          </p:cNvPr>
          <p:cNvSpPr>
            <a:spLocks noGrp="1"/>
          </p:cNvSpPr>
          <p:nvPr>
            <p:ph type="sldNum" sz="quarter" idx="12"/>
          </p:nvPr>
        </p:nvSpPr>
        <p:spPr/>
        <p:txBody>
          <a:bodyPr/>
          <a:lstStyle/>
          <a:p>
            <a:fld id="{C5538469-D70A-4E44-93CA-F41A535BD6AA}" type="slidenum">
              <a:rPr lang="en-US" smtClean="0"/>
              <a:t>‹#›</a:t>
            </a:fld>
            <a:endParaRPr lang="en-US"/>
          </a:p>
        </p:txBody>
      </p:sp>
    </p:spTree>
    <p:extLst>
      <p:ext uri="{BB962C8B-B14F-4D97-AF65-F5344CB8AC3E}">
        <p14:creationId xmlns:p14="http://schemas.microsoft.com/office/powerpoint/2010/main" val="230891990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AD75C0-D56B-70E2-2740-E18A26A9023A}"/>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142B116C-3F15-D900-E867-2832EFE67BD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DF25931D-5DEA-666F-D455-8A190D768AAB}"/>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7B7C1511-C81B-317B-A500-9D9C03B6A88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CF7F48E7-AAE0-59CA-2993-E2CF713B8F52}"/>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8216CB0A-C281-D642-B4AD-E18DBF0E6C33}"/>
              </a:ext>
            </a:extLst>
          </p:cNvPr>
          <p:cNvSpPr>
            <a:spLocks noGrp="1"/>
          </p:cNvSpPr>
          <p:nvPr>
            <p:ph type="dt" sz="half" idx="10"/>
          </p:nvPr>
        </p:nvSpPr>
        <p:spPr/>
        <p:txBody>
          <a:bodyPr/>
          <a:lstStyle/>
          <a:p>
            <a:fld id="{F2D587AD-244F-E543-ADE9-4E16BB7D0537}" type="datetimeFigureOut">
              <a:rPr lang="en-US" smtClean="0"/>
              <a:t>1/17/23</a:t>
            </a:fld>
            <a:endParaRPr lang="en-US"/>
          </a:p>
        </p:txBody>
      </p:sp>
      <p:sp>
        <p:nvSpPr>
          <p:cNvPr id="8" name="Footer Placeholder 7">
            <a:extLst>
              <a:ext uri="{FF2B5EF4-FFF2-40B4-BE49-F238E27FC236}">
                <a16:creationId xmlns:a16="http://schemas.microsoft.com/office/drawing/2014/main" id="{DF495DC7-801A-088A-3B5E-3C1A40718D6A}"/>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286A7FAC-EE2B-F000-EA79-EC0DA64C6103}"/>
              </a:ext>
            </a:extLst>
          </p:cNvPr>
          <p:cNvSpPr>
            <a:spLocks noGrp="1"/>
          </p:cNvSpPr>
          <p:nvPr>
            <p:ph type="sldNum" sz="quarter" idx="12"/>
          </p:nvPr>
        </p:nvSpPr>
        <p:spPr/>
        <p:txBody>
          <a:bodyPr/>
          <a:lstStyle/>
          <a:p>
            <a:fld id="{C5538469-D70A-4E44-93CA-F41A535BD6AA}" type="slidenum">
              <a:rPr lang="en-US" smtClean="0"/>
              <a:t>‹#›</a:t>
            </a:fld>
            <a:endParaRPr lang="en-US"/>
          </a:p>
        </p:txBody>
      </p:sp>
    </p:spTree>
    <p:extLst>
      <p:ext uri="{BB962C8B-B14F-4D97-AF65-F5344CB8AC3E}">
        <p14:creationId xmlns:p14="http://schemas.microsoft.com/office/powerpoint/2010/main" val="59165243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C2D2B9-F359-BD5B-B9B3-1D41DCF61623}"/>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FA422861-2542-4D7F-7033-C9E7323248BB}"/>
              </a:ext>
            </a:extLst>
          </p:cNvPr>
          <p:cNvSpPr>
            <a:spLocks noGrp="1"/>
          </p:cNvSpPr>
          <p:nvPr>
            <p:ph type="dt" sz="half" idx="10"/>
          </p:nvPr>
        </p:nvSpPr>
        <p:spPr/>
        <p:txBody>
          <a:bodyPr/>
          <a:lstStyle/>
          <a:p>
            <a:fld id="{F2D587AD-244F-E543-ADE9-4E16BB7D0537}" type="datetimeFigureOut">
              <a:rPr lang="en-US" smtClean="0"/>
              <a:t>1/17/23</a:t>
            </a:fld>
            <a:endParaRPr lang="en-US"/>
          </a:p>
        </p:txBody>
      </p:sp>
      <p:sp>
        <p:nvSpPr>
          <p:cNvPr id="4" name="Footer Placeholder 3">
            <a:extLst>
              <a:ext uri="{FF2B5EF4-FFF2-40B4-BE49-F238E27FC236}">
                <a16:creationId xmlns:a16="http://schemas.microsoft.com/office/drawing/2014/main" id="{85D37A31-6F6F-7447-54A0-577009190E62}"/>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3ADC0A5A-636B-3202-5D74-3A87349C98E9}"/>
              </a:ext>
            </a:extLst>
          </p:cNvPr>
          <p:cNvSpPr>
            <a:spLocks noGrp="1"/>
          </p:cNvSpPr>
          <p:nvPr>
            <p:ph type="sldNum" sz="quarter" idx="12"/>
          </p:nvPr>
        </p:nvSpPr>
        <p:spPr/>
        <p:txBody>
          <a:bodyPr/>
          <a:lstStyle/>
          <a:p>
            <a:fld id="{C5538469-D70A-4E44-93CA-F41A535BD6AA}" type="slidenum">
              <a:rPr lang="en-US" smtClean="0"/>
              <a:t>‹#›</a:t>
            </a:fld>
            <a:endParaRPr lang="en-US"/>
          </a:p>
        </p:txBody>
      </p:sp>
    </p:spTree>
    <p:extLst>
      <p:ext uri="{BB962C8B-B14F-4D97-AF65-F5344CB8AC3E}">
        <p14:creationId xmlns:p14="http://schemas.microsoft.com/office/powerpoint/2010/main" val="210322483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364DE7E-F6A4-02E0-955C-46C6A2268EBA}"/>
              </a:ext>
            </a:extLst>
          </p:cNvPr>
          <p:cNvSpPr>
            <a:spLocks noGrp="1"/>
          </p:cNvSpPr>
          <p:nvPr>
            <p:ph type="dt" sz="half" idx="10"/>
          </p:nvPr>
        </p:nvSpPr>
        <p:spPr/>
        <p:txBody>
          <a:bodyPr/>
          <a:lstStyle/>
          <a:p>
            <a:fld id="{F2D587AD-244F-E543-ADE9-4E16BB7D0537}" type="datetimeFigureOut">
              <a:rPr lang="en-US" smtClean="0"/>
              <a:t>1/17/23</a:t>
            </a:fld>
            <a:endParaRPr lang="en-US"/>
          </a:p>
        </p:txBody>
      </p:sp>
      <p:sp>
        <p:nvSpPr>
          <p:cNvPr id="3" name="Footer Placeholder 2">
            <a:extLst>
              <a:ext uri="{FF2B5EF4-FFF2-40B4-BE49-F238E27FC236}">
                <a16:creationId xmlns:a16="http://schemas.microsoft.com/office/drawing/2014/main" id="{26D22BA9-6AAB-97C9-F822-529D2C4A7E26}"/>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A84A5171-5D26-2719-2583-B0F05E017498}"/>
              </a:ext>
            </a:extLst>
          </p:cNvPr>
          <p:cNvSpPr>
            <a:spLocks noGrp="1"/>
          </p:cNvSpPr>
          <p:nvPr>
            <p:ph type="sldNum" sz="quarter" idx="12"/>
          </p:nvPr>
        </p:nvSpPr>
        <p:spPr/>
        <p:txBody>
          <a:bodyPr/>
          <a:lstStyle/>
          <a:p>
            <a:fld id="{C5538469-D70A-4E44-93CA-F41A535BD6AA}" type="slidenum">
              <a:rPr lang="en-US" smtClean="0"/>
              <a:t>‹#›</a:t>
            </a:fld>
            <a:endParaRPr lang="en-US"/>
          </a:p>
        </p:txBody>
      </p:sp>
    </p:spTree>
    <p:extLst>
      <p:ext uri="{BB962C8B-B14F-4D97-AF65-F5344CB8AC3E}">
        <p14:creationId xmlns:p14="http://schemas.microsoft.com/office/powerpoint/2010/main" val="215909576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4B4AB1-29EB-5A29-08D4-CB7CBB76C5E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581B5604-DB52-38E1-B222-CD52BE45E88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A52D1107-16EC-B88A-50A4-4FB5D6D6A08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41E7814-7E32-2B9D-A27E-882C9F9E788B}"/>
              </a:ext>
            </a:extLst>
          </p:cNvPr>
          <p:cNvSpPr>
            <a:spLocks noGrp="1"/>
          </p:cNvSpPr>
          <p:nvPr>
            <p:ph type="dt" sz="half" idx="10"/>
          </p:nvPr>
        </p:nvSpPr>
        <p:spPr/>
        <p:txBody>
          <a:bodyPr/>
          <a:lstStyle/>
          <a:p>
            <a:fld id="{F2D587AD-244F-E543-ADE9-4E16BB7D0537}" type="datetimeFigureOut">
              <a:rPr lang="en-US" smtClean="0"/>
              <a:t>1/17/23</a:t>
            </a:fld>
            <a:endParaRPr lang="en-US"/>
          </a:p>
        </p:txBody>
      </p:sp>
      <p:sp>
        <p:nvSpPr>
          <p:cNvPr id="6" name="Footer Placeholder 5">
            <a:extLst>
              <a:ext uri="{FF2B5EF4-FFF2-40B4-BE49-F238E27FC236}">
                <a16:creationId xmlns:a16="http://schemas.microsoft.com/office/drawing/2014/main" id="{366A0CCC-55D9-4386-4297-8D2292E1197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5DEB1F9-F2A4-C510-68CD-2ECD6AADA4B4}"/>
              </a:ext>
            </a:extLst>
          </p:cNvPr>
          <p:cNvSpPr>
            <a:spLocks noGrp="1"/>
          </p:cNvSpPr>
          <p:nvPr>
            <p:ph type="sldNum" sz="quarter" idx="12"/>
          </p:nvPr>
        </p:nvSpPr>
        <p:spPr/>
        <p:txBody>
          <a:bodyPr/>
          <a:lstStyle/>
          <a:p>
            <a:fld id="{C5538469-D70A-4E44-93CA-F41A535BD6AA}" type="slidenum">
              <a:rPr lang="en-US" smtClean="0"/>
              <a:t>‹#›</a:t>
            </a:fld>
            <a:endParaRPr lang="en-US"/>
          </a:p>
        </p:txBody>
      </p:sp>
    </p:spTree>
    <p:extLst>
      <p:ext uri="{BB962C8B-B14F-4D97-AF65-F5344CB8AC3E}">
        <p14:creationId xmlns:p14="http://schemas.microsoft.com/office/powerpoint/2010/main" val="114352328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701C4E-AF06-11D7-B529-7E01C000599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789EAD7B-2F15-9056-63DA-CC84ADE7CE4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093BD7D7-2D34-1F96-59A8-E897B3FBDF0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9E70B1C-9CEF-5F15-43C7-C2D41618D015}"/>
              </a:ext>
            </a:extLst>
          </p:cNvPr>
          <p:cNvSpPr>
            <a:spLocks noGrp="1"/>
          </p:cNvSpPr>
          <p:nvPr>
            <p:ph type="dt" sz="half" idx="10"/>
          </p:nvPr>
        </p:nvSpPr>
        <p:spPr/>
        <p:txBody>
          <a:bodyPr/>
          <a:lstStyle/>
          <a:p>
            <a:fld id="{F2D587AD-244F-E543-ADE9-4E16BB7D0537}" type="datetimeFigureOut">
              <a:rPr lang="en-US" smtClean="0"/>
              <a:t>1/17/23</a:t>
            </a:fld>
            <a:endParaRPr lang="en-US"/>
          </a:p>
        </p:txBody>
      </p:sp>
      <p:sp>
        <p:nvSpPr>
          <p:cNvPr id="6" name="Footer Placeholder 5">
            <a:extLst>
              <a:ext uri="{FF2B5EF4-FFF2-40B4-BE49-F238E27FC236}">
                <a16:creationId xmlns:a16="http://schemas.microsoft.com/office/drawing/2014/main" id="{55ED246E-0DA1-B248-A629-DB2D76DDD1F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EF525A4-F306-511A-1ABD-4ADA341227F6}"/>
              </a:ext>
            </a:extLst>
          </p:cNvPr>
          <p:cNvSpPr>
            <a:spLocks noGrp="1"/>
          </p:cNvSpPr>
          <p:nvPr>
            <p:ph type="sldNum" sz="quarter" idx="12"/>
          </p:nvPr>
        </p:nvSpPr>
        <p:spPr/>
        <p:txBody>
          <a:bodyPr/>
          <a:lstStyle/>
          <a:p>
            <a:fld id="{C5538469-D70A-4E44-93CA-F41A535BD6AA}" type="slidenum">
              <a:rPr lang="en-US" smtClean="0"/>
              <a:t>‹#›</a:t>
            </a:fld>
            <a:endParaRPr lang="en-US"/>
          </a:p>
        </p:txBody>
      </p:sp>
    </p:spTree>
    <p:extLst>
      <p:ext uri="{BB962C8B-B14F-4D97-AF65-F5344CB8AC3E}">
        <p14:creationId xmlns:p14="http://schemas.microsoft.com/office/powerpoint/2010/main" val="101155064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22201F"/>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8C8D805-A43D-9ADA-E75F-F2177E47025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13628672-9710-7231-3A3A-F5D9539A192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9ADF612-0DBD-2F14-BF55-1F664F41B15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2D587AD-244F-E543-ADE9-4E16BB7D0537}" type="datetimeFigureOut">
              <a:rPr lang="en-US" smtClean="0"/>
              <a:t>1/17/23</a:t>
            </a:fld>
            <a:endParaRPr lang="en-US"/>
          </a:p>
        </p:txBody>
      </p:sp>
      <p:sp>
        <p:nvSpPr>
          <p:cNvPr id="5" name="Footer Placeholder 4">
            <a:extLst>
              <a:ext uri="{FF2B5EF4-FFF2-40B4-BE49-F238E27FC236}">
                <a16:creationId xmlns:a16="http://schemas.microsoft.com/office/drawing/2014/main" id="{430049A1-F27B-65FC-CF4D-07E14C8984F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41233042-7153-368A-9287-98882147599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5538469-D70A-4E44-93CA-F41A535BD6AA}" type="slidenum">
              <a:rPr lang="en-US" smtClean="0"/>
              <a:t>‹#›</a:t>
            </a:fld>
            <a:endParaRPr lang="en-US"/>
          </a:p>
        </p:txBody>
      </p:sp>
    </p:spTree>
    <p:extLst>
      <p:ext uri="{BB962C8B-B14F-4D97-AF65-F5344CB8AC3E}">
        <p14:creationId xmlns:p14="http://schemas.microsoft.com/office/powerpoint/2010/main" val="252367796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8" Type="http://schemas.openxmlformats.org/officeDocument/2006/relationships/image" Target="../media/image26.png"/><Relationship Id="rId3" Type="http://schemas.openxmlformats.org/officeDocument/2006/relationships/image" Target="../media/image21.png"/><Relationship Id="rId7" Type="http://schemas.openxmlformats.org/officeDocument/2006/relationships/image" Target="../media/image25.pn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24.svg"/><Relationship Id="rId5" Type="http://schemas.openxmlformats.org/officeDocument/2006/relationships/image" Target="../media/image23.png"/><Relationship Id="rId4" Type="http://schemas.openxmlformats.org/officeDocument/2006/relationships/image" Target="../media/image22.svg"/><Relationship Id="rId9" Type="http://schemas.openxmlformats.org/officeDocument/2006/relationships/image" Target="../media/image27.jpg"/></Relationships>
</file>

<file path=ppt/slides/_rels/slide11.xml.rels><?xml version="1.0" encoding="UTF-8" standalone="yes"?>
<Relationships xmlns="http://schemas.openxmlformats.org/package/2006/relationships"><Relationship Id="rId3" Type="http://schemas.openxmlformats.org/officeDocument/2006/relationships/image" Target="../media/image25.png"/><Relationship Id="rId7" Type="http://schemas.openxmlformats.org/officeDocument/2006/relationships/image" Target="../media/image29.sv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28.png"/><Relationship Id="rId5" Type="http://schemas.openxmlformats.org/officeDocument/2006/relationships/image" Target="../media/image27.jpg"/><Relationship Id="rId4" Type="http://schemas.openxmlformats.org/officeDocument/2006/relationships/image" Target="../media/image26.png"/></Relationships>
</file>

<file path=ppt/slides/_rels/slide12.xml.rels><?xml version="1.0" encoding="UTF-8" standalone="yes"?>
<Relationships xmlns="http://schemas.openxmlformats.org/package/2006/relationships"><Relationship Id="rId8" Type="http://schemas.openxmlformats.org/officeDocument/2006/relationships/image" Target="../media/image30.png"/><Relationship Id="rId3" Type="http://schemas.openxmlformats.org/officeDocument/2006/relationships/image" Target="../media/image25.png"/><Relationship Id="rId7" Type="http://schemas.openxmlformats.org/officeDocument/2006/relationships/image" Target="../media/image29.svg"/><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28.png"/><Relationship Id="rId5" Type="http://schemas.openxmlformats.org/officeDocument/2006/relationships/image" Target="../media/image27.jpg"/><Relationship Id="rId4" Type="http://schemas.openxmlformats.org/officeDocument/2006/relationships/image" Target="../media/image26.png"/><Relationship Id="rId9" Type="http://schemas.openxmlformats.org/officeDocument/2006/relationships/image" Target="../media/image31.png"/></Relationships>
</file>

<file path=ppt/slides/_rels/slide13.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30.png"/></Relationships>
</file>

<file path=ppt/slides/_rels/slide14.xml.rels><?xml version="1.0" encoding="UTF-8" standalone="yes"?>
<Relationships xmlns="http://schemas.openxmlformats.org/package/2006/relationships"><Relationship Id="rId8" Type="http://schemas.openxmlformats.org/officeDocument/2006/relationships/image" Target="../media/image37.svg"/><Relationship Id="rId3" Type="http://schemas.openxmlformats.org/officeDocument/2006/relationships/image" Target="../media/image32.png"/><Relationship Id="rId7" Type="http://schemas.openxmlformats.org/officeDocument/2006/relationships/image" Target="../media/image36.png"/><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image" Target="../media/image35.svg"/><Relationship Id="rId5" Type="http://schemas.openxmlformats.org/officeDocument/2006/relationships/image" Target="../media/image34.png"/><Relationship Id="rId4" Type="http://schemas.openxmlformats.org/officeDocument/2006/relationships/image" Target="../media/image33.sv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8" Type="http://schemas.openxmlformats.org/officeDocument/2006/relationships/image" Target="../media/image8.png"/><Relationship Id="rId13" Type="http://schemas.openxmlformats.org/officeDocument/2006/relationships/image" Target="../media/image11.png"/><Relationship Id="rId18" Type="http://schemas.openxmlformats.org/officeDocument/2006/relationships/image" Target="../media/image14.png"/><Relationship Id="rId26" Type="http://schemas.openxmlformats.org/officeDocument/2006/relationships/image" Target="../media/image20.svg"/><Relationship Id="rId3" Type="http://schemas.openxmlformats.org/officeDocument/2006/relationships/image" Target="../media/image4.png"/><Relationship Id="rId21" Type="http://schemas.openxmlformats.org/officeDocument/2006/relationships/image" Target="../media/image16.png"/><Relationship Id="rId7" Type="http://schemas.openxmlformats.org/officeDocument/2006/relationships/image" Target="../media/image7.png"/><Relationship Id="rId12" Type="http://schemas.openxmlformats.org/officeDocument/2006/relationships/image" Target="../media/image10.png"/><Relationship Id="rId17" Type="http://schemas.microsoft.com/office/2007/relationships/hdphoto" Target="../media/hdphoto5.wdp"/><Relationship Id="rId25" Type="http://schemas.openxmlformats.org/officeDocument/2006/relationships/image" Target="../media/image19.png"/><Relationship Id="rId2" Type="http://schemas.openxmlformats.org/officeDocument/2006/relationships/notesSlide" Target="../notesSlides/notesSlide8.xml"/><Relationship Id="rId16" Type="http://schemas.openxmlformats.org/officeDocument/2006/relationships/image" Target="../media/image13.png"/><Relationship Id="rId20" Type="http://schemas.openxmlformats.org/officeDocument/2006/relationships/image" Target="../media/image15.png"/><Relationship Id="rId1" Type="http://schemas.openxmlformats.org/officeDocument/2006/relationships/slideLayout" Target="../slideLayouts/slideLayout2.xml"/><Relationship Id="rId6" Type="http://schemas.microsoft.com/office/2007/relationships/hdphoto" Target="../media/hdphoto1.wdp"/><Relationship Id="rId11" Type="http://schemas.microsoft.com/office/2007/relationships/hdphoto" Target="../media/hdphoto3.wdp"/><Relationship Id="rId24" Type="http://schemas.openxmlformats.org/officeDocument/2006/relationships/image" Target="../media/image18.png"/><Relationship Id="rId5" Type="http://schemas.openxmlformats.org/officeDocument/2006/relationships/image" Target="../media/image6.png"/><Relationship Id="rId15" Type="http://schemas.microsoft.com/office/2007/relationships/hdphoto" Target="../media/hdphoto4.wdp"/><Relationship Id="rId23" Type="http://schemas.microsoft.com/office/2007/relationships/hdphoto" Target="../media/hdphoto7.wdp"/><Relationship Id="rId10" Type="http://schemas.openxmlformats.org/officeDocument/2006/relationships/image" Target="../media/image9.png"/><Relationship Id="rId19" Type="http://schemas.microsoft.com/office/2007/relationships/hdphoto" Target="../media/hdphoto6.wdp"/><Relationship Id="rId4" Type="http://schemas.openxmlformats.org/officeDocument/2006/relationships/image" Target="../media/image5.png"/><Relationship Id="rId9" Type="http://schemas.microsoft.com/office/2007/relationships/hdphoto" Target="../media/hdphoto2.wdp"/><Relationship Id="rId14" Type="http://schemas.openxmlformats.org/officeDocument/2006/relationships/image" Target="../media/image12.png"/><Relationship Id="rId22" Type="http://schemas.openxmlformats.org/officeDocument/2006/relationships/image" Target="../media/image17.png"/></Relationships>
</file>

<file path=ppt/slides/_rels/slide9.xml.rels><?xml version="1.0" encoding="UTF-8" standalone="yes"?>
<Relationships xmlns="http://schemas.openxmlformats.org/package/2006/relationships"><Relationship Id="rId8" Type="http://schemas.openxmlformats.org/officeDocument/2006/relationships/image" Target="../media/image24.svg"/><Relationship Id="rId3" Type="http://schemas.openxmlformats.org/officeDocument/2006/relationships/image" Target="../media/image19.png"/><Relationship Id="rId7" Type="http://schemas.openxmlformats.org/officeDocument/2006/relationships/image" Target="../media/image23.pn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22.svg"/><Relationship Id="rId5" Type="http://schemas.openxmlformats.org/officeDocument/2006/relationships/image" Target="../media/image21.png"/><Relationship Id="rId4" Type="http://schemas.openxmlformats.org/officeDocument/2006/relationships/image" Target="../media/image20.svg"/></Relationships>
</file>

<file path=ppt/slides/slide1.xml><?xml version="1.0" encoding="utf-8"?>
<p:sld xmlns:a="http://schemas.openxmlformats.org/drawingml/2006/main" xmlns:r="http://schemas.openxmlformats.org/officeDocument/2006/relationships" xmlns:p="http://schemas.openxmlformats.org/presentationml/2006/main">
  <p:cSld>
    <p:bg>
      <p:bgPr>
        <a:gradFill>
          <a:gsLst>
            <a:gs pos="0">
              <a:srgbClr val="EF974B"/>
            </a:gs>
            <a:gs pos="100000">
              <a:srgbClr val="FDBE69"/>
            </a:gs>
          </a:gsLst>
          <a:lin ang="2700000" scaled="1"/>
        </a:gradFill>
        <a:effectLst/>
      </p:bgPr>
    </p:bg>
    <p:spTree>
      <p:nvGrpSpPr>
        <p:cNvPr id="1" name=""/>
        <p:cNvGrpSpPr/>
        <p:nvPr/>
      </p:nvGrpSpPr>
      <p:grpSpPr>
        <a:xfrm>
          <a:off x="0" y="0"/>
          <a:ext cx="0" cy="0"/>
          <a:chOff x="0" y="0"/>
          <a:chExt cx="0" cy="0"/>
        </a:xfrm>
      </p:grpSpPr>
      <p:pic>
        <p:nvPicPr>
          <p:cNvPr id="4" name="Picture 3" descr="A marble with brown and aqua colors">
            <a:extLst>
              <a:ext uri="{FF2B5EF4-FFF2-40B4-BE49-F238E27FC236}">
                <a16:creationId xmlns:a16="http://schemas.microsoft.com/office/drawing/2014/main" id="{7D26F5D1-84FF-F054-B752-722D638D96CA}"/>
              </a:ext>
            </a:extLst>
          </p:cNvPr>
          <p:cNvPicPr>
            <a:picLocks noChangeAspect="1"/>
          </p:cNvPicPr>
          <p:nvPr/>
        </p:nvPicPr>
        <p:blipFill rotWithShape="1">
          <a:blip r:embed="rId3">
            <a:duotone>
              <a:schemeClr val="accent1">
                <a:shade val="45000"/>
                <a:satMod val="135000"/>
              </a:schemeClr>
              <a:prstClr val="white"/>
            </a:duotone>
            <a:alphaModFix amt="35000"/>
          </a:blip>
          <a:srcRect t="10387" b="10388"/>
          <a:stretch/>
        </p:blipFill>
        <p:spPr>
          <a:xfrm>
            <a:off x="20" y="-8877"/>
            <a:ext cx="12191980" cy="6858000"/>
          </a:xfrm>
          <a:prstGeom prst="rect">
            <a:avLst/>
          </a:prstGeom>
        </p:spPr>
      </p:pic>
      <p:sp>
        <p:nvSpPr>
          <p:cNvPr id="2" name="Title 1">
            <a:extLst>
              <a:ext uri="{FF2B5EF4-FFF2-40B4-BE49-F238E27FC236}">
                <a16:creationId xmlns:a16="http://schemas.microsoft.com/office/drawing/2014/main" id="{6346152C-266C-632E-981F-AB33901287F4}"/>
              </a:ext>
            </a:extLst>
          </p:cNvPr>
          <p:cNvSpPr>
            <a:spLocks noGrp="1"/>
          </p:cNvSpPr>
          <p:nvPr>
            <p:ph type="ctrTitle"/>
          </p:nvPr>
        </p:nvSpPr>
        <p:spPr>
          <a:xfrm>
            <a:off x="422856" y="912554"/>
            <a:ext cx="9390845" cy="3508119"/>
          </a:xfrm>
        </p:spPr>
        <p:txBody>
          <a:bodyPr>
            <a:noAutofit/>
          </a:bodyPr>
          <a:lstStyle/>
          <a:p>
            <a:pPr algn="l"/>
            <a:r>
              <a:rPr lang="en-US" sz="12100" dirty="0" err="1">
                <a:solidFill>
                  <a:schemeClr val="bg1"/>
                </a:solidFill>
                <a:latin typeface="Space Grotesk" pitchFamily="2" charset="77"/>
                <a:cs typeface="Space Grotesk" pitchFamily="2" charset="77"/>
              </a:rPr>
              <a:t>GryphHacks</a:t>
            </a:r>
            <a:r>
              <a:rPr lang="en-US" sz="12100" dirty="0">
                <a:solidFill>
                  <a:schemeClr val="bg1"/>
                </a:solidFill>
                <a:latin typeface="Space Grotesk" pitchFamily="2" charset="77"/>
                <a:cs typeface="Space Grotesk" pitchFamily="2" charset="77"/>
              </a:rPr>
              <a:t> </a:t>
            </a:r>
            <a:br>
              <a:rPr lang="en-US" sz="12100" dirty="0">
                <a:solidFill>
                  <a:schemeClr val="bg1"/>
                </a:solidFill>
                <a:latin typeface="Space Grotesk" pitchFamily="2" charset="77"/>
                <a:cs typeface="Space Grotesk" pitchFamily="2" charset="77"/>
              </a:rPr>
            </a:br>
            <a:r>
              <a:rPr lang="en-US" sz="12100" dirty="0">
                <a:solidFill>
                  <a:schemeClr val="bg1"/>
                </a:solidFill>
                <a:latin typeface="Space Grotesk" pitchFamily="2" charset="77"/>
                <a:cs typeface="Space Grotesk" pitchFamily="2" charset="77"/>
              </a:rPr>
              <a:t>2023</a:t>
            </a:r>
          </a:p>
        </p:txBody>
      </p:sp>
      <p:pic>
        <p:nvPicPr>
          <p:cNvPr id="10" name="Picture 9" descr="A picture containing orange&#10;&#10;Description automatically generated">
            <a:extLst>
              <a:ext uri="{FF2B5EF4-FFF2-40B4-BE49-F238E27FC236}">
                <a16:creationId xmlns:a16="http://schemas.microsoft.com/office/drawing/2014/main" id="{377A84D1-CB28-BD46-9E63-8AB27014B0D6}"/>
              </a:ext>
            </a:extLst>
          </p:cNvPr>
          <p:cNvPicPr>
            <a:picLocks noChangeAspect="1"/>
          </p:cNvPicPr>
          <p:nvPr/>
        </p:nvPicPr>
        <p:blipFill>
          <a:blip r:embed="rId4"/>
          <a:stretch>
            <a:fillRect/>
          </a:stretch>
        </p:blipFill>
        <p:spPr>
          <a:xfrm>
            <a:off x="7882944" y="1864003"/>
            <a:ext cx="6672866" cy="6672866"/>
          </a:xfrm>
          <a:prstGeom prst="rect">
            <a:avLst/>
          </a:prstGeom>
        </p:spPr>
      </p:pic>
      <p:cxnSp>
        <p:nvCxnSpPr>
          <p:cNvPr id="14" name="Straight Connector 13">
            <a:extLst>
              <a:ext uri="{FF2B5EF4-FFF2-40B4-BE49-F238E27FC236}">
                <a16:creationId xmlns:a16="http://schemas.microsoft.com/office/drawing/2014/main" id="{2F653D48-F556-3792-2208-B1FE8718DB0A}"/>
              </a:ext>
            </a:extLst>
          </p:cNvPr>
          <p:cNvCxnSpPr/>
          <p:nvPr/>
        </p:nvCxnSpPr>
        <p:spPr>
          <a:xfrm>
            <a:off x="0" y="4871639"/>
            <a:ext cx="7662930" cy="0"/>
          </a:xfrm>
          <a:prstGeom prst="line">
            <a:avLst/>
          </a:prstGeom>
          <a:ln w="762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5A3CD311-BA77-4173-E364-607E4E8D5CC1}"/>
              </a:ext>
            </a:extLst>
          </p:cNvPr>
          <p:cNvCxnSpPr/>
          <p:nvPr/>
        </p:nvCxnSpPr>
        <p:spPr>
          <a:xfrm>
            <a:off x="-9621078" y="1398907"/>
            <a:ext cx="7662930" cy="0"/>
          </a:xfrm>
          <a:prstGeom prst="line">
            <a:avLst/>
          </a:prstGeom>
          <a:ln w="76200">
            <a:gradFill flip="none" rotWithShape="1">
              <a:gsLst>
                <a:gs pos="0">
                  <a:srgbClr val="EF974B"/>
                </a:gs>
                <a:gs pos="100000">
                  <a:srgbClr val="FDBE69"/>
                </a:gs>
              </a:gsLst>
              <a:lin ang="2700000" scaled="1"/>
              <a:tileRect/>
            </a:gradFill>
          </a:ln>
        </p:spPr>
        <p:style>
          <a:lnRef idx="1">
            <a:schemeClr val="accent1"/>
          </a:lnRef>
          <a:fillRef idx="0">
            <a:schemeClr val="accent1"/>
          </a:fillRef>
          <a:effectRef idx="0">
            <a:schemeClr val="accent1"/>
          </a:effectRef>
          <a:fontRef idx="minor">
            <a:schemeClr val="tx1"/>
          </a:fontRef>
        </p:style>
      </p:cxnSp>
      <p:pic>
        <p:nvPicPr>
          <p:cNvPr id="20" name="Picture 6">
            <a:extLst>
              <a:ext uri="{FF2B5EF4-FFF2-40B4-BE49-F238E27FC236}">
                <a16:creationId xmlns:a16="http://schemas.microsoft.com/office/drawing/2014/main" id="{ED3D438C-5A7B-06FE-4578-97DB207678BB}"/>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13949" t="24652" r="12573" b="27500"/>
          <a:stretch/>
        </p:blipFill>
        <p:spPr bwMode="auto">
          <a:xfrm>
            <a:off x="13156805" y="1690688"/>
            <a:ext cx="4778097" cy="440120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9969653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F9AB18-B141-8CA7-8248-290695215141}"/>
              </a:ext>
            </a:extLst>
          </p:cNvPr>
          <p:cNvSpPr>
            <a:spLocks noGrp="1"/>
          </p:cNvSpPr>
          <p:nvPr>
            <p:ph type="title"/>
          </p:nvPr>
        </p:nvSpPr>
        <p:spPr>
          <a:xfrm>
            <a:off x="2550318" y="470354"/>
            <a:ext cx="7091364" cy="815522"/>
          </a:xfrm>
        </p:spPr>
        <p:txBody>
          <a:bodyPr>
            <a:normAutofit/>
          </a:bodyPr>
          <a:lstStyle/>
          <a:p>
            <a:pPr algn="ctr"/>
            <a:r>
              <a:rPr lang="en-US" b="1" dirty="0">
                <a:gradFill>
                  <a:gsLst>
                    <a:gs pos="0">
                      <a:srgbClr val="EF974B"/>
                    </a:gs>
                    <a:gs pos="99000">
                      <a:srgbClr val="FDBE69"/>
                    </a:gs>
                  </a:gsLst>
                  <a:lin ang="18900000" scaled="1"/>
                </a:gradFill>
                <a:latin typeface="Space Grotesk" pitchFamily="2" charset="77"/>
                <a:cs typeface="Space Grotesk" pitchFamily="2" charset="77"/>
              </a:rPr>
              <a:t>More Hackathon Mania</a:t>
            </a:r>
            <a:endParaRPr lang="en-US" sz="8400" dirty="0"/>
          </a:p>
        </p:txBody>
      </p:sp>
      <p:grpSp>
        <p:nvGrpSpPr>
          <p:cNvPr id="10" name="Group 9">
            <a:extLst>
              <a:ext uri="{FF2B5EF4-FFF2-40B4-BE49-F238E27FC236}">
                <a16:creationId xmlns:a16="http://schemas.microsoft.com/office/drawing/2014/main" id="{732CDFD7-3FA0-7EB4-5182-B08BDA3D2764}"/>
              </a:ext>
            </a:extLst>
          </p:cNvPr>
          <p:cNvGrpSpPr/>
          <p:nvPr/>
        </p:nvGrpSpPr>
        <p:grpSpPr>
          <a:xfrm>
            <a:off x="8574114" y="3823379"/>
            <a:ext cx="2411494" cy="2400300"/>
            <a:chOff x="972740" y="1714501"/>
            <a:chExt cx="2411494" cy="2400300"/>
          </a:xfrm>
        </p:grpSpPr>
        <p:sp>
          <p:nvSpPr>
            <p:cNvPr id="4" name="Rounded Rectangle 3">
              <a:extLst>
                <a:ext uri="{FF2B5EF4-FFF2-40B4-BE49-F238E27FC236}">
                  <a16:creationId xmlns:a16="http://schemas.microsoft.com/office/drawing/2014/main" id="{7C25721C-B2C7-6E90-2B79-43D2EC3F8797}"/>
                </a:ext>
              </a:extLst>
            </p:cNvPr>
            <p:cNvSpPr/>
            <p:nvPr/>
          </p:nvSpPr>
          <p:spPr>
            <a:xfrm>
              <a:off x="972740" y="1714501"/>
              <a:ext cx="2411494" cy="2400300"/>
            </a:xfrm>
            <a:prstGeom prst="roundRect">
              <a:avLst/>
            </a:prstGeom>
            <a:noFill/>
            <a:ln w="762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sp>
          <p:nvSpPr>
            <p:cNvPr id="3" name="TextBox 2">
              <a:extLst>
                <a:ext uri="{FF2B5EF4-FFF2-40B4-BE49-F238E27FC236}">
                  <a16:creationId xmlns:a16="http://schemas.microsoft.com/office/drawing/2014/main" id="{FEB12EDA-C1BC-BECA-FF31-286211596C65}"/>
                </a:ext>
              </a:extLst>
            </p:cNvPr>
            <p:cNvSpPr txBox="1"/>
            <p:nvPr/>
          </p:nvSpPr>
          <p:spPr>
            <a:xfrm>
              <a:off x="972740" y="2037488"/>
              <a:ext cx="2411494" cy="1754326"/>
            </a:xfrm>
            <a:prstGeom prst="rect">
              <a:avLst/>
            </a:prstGeom>
            <a:noFill/>
            <a:ln>
              <a:noFill/>
            </a:ln>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en-US" sz="6000" dirty="0">
                  <a:solidFill>
                    <a:srgbClr val="FDBE69"/>
                  </a:solidFill>
                  <a:latin typeface="Space Grotesk" pitchFamily="2" charset="77"/>
                  <a:cs typeface="Space Grotesk" pitchFamily="2" charset="77"/>
                </a:rPr>
                <a:t>10 </a:t>
              </a:r>
            </a:p>
            <a:p>
              <a:pPr algn="ctr"/>
              <a:r>
                <a:rPr lang="en-US" sz="2400" dirty="0">
                  <a:solidFill>
                    <a:srgbClr val="FDBE69"/>
                  </a:solidFill>
                  <a:latin typeface="Space Grotesk" pitchFamily="2" charset="77"/>
                  <a:cs typeface="Space Grotesk" pitchFamily="2" charset="77"/>
                </a:rPr>
                <a:t>Workshops </a:t>
              </a:r>
            </a:p>
            <a:p>
              <a:pPr algn="ctr"/>
              <a:r>
                <a:rPr lang="en-US" sz="2400" dirty="0">
                  <a:solidFill>
                    <a:srgbClr val="FDBE69"/>
                  </a:solidFill>
                  <a:latin typeface="Space Grotesk" pitchFamily="2" charset="77"/>
                  <a:cs typeface="Space Grotesk" pitchFamily="2" charset="77"/>
                </a:rPr>
                <a:t>Last Year  </a:t>
              </a:r>
            </a:p>
          </p:txBody>
        </p:sp>
      </p:grpSp>
      <p:grpSp>
        <p:nvGrpSpPr>
          <p:cNvPr id="19" name="Group 18">
            <a:extLst>
              <a:ext uri="{FF2B5EF4-FFF2-40B4-BE49-F238E27FC236}">
                <a16:creationId xmlns:a16="http://schemas.microsoft.com/office/drawing/2014/main" id="{D2D28DBA-8781-F633-18C8-9477822CC1FA}"/>
              </a:ext>
            </a:extLst>
          </p:cNvPr>
          <p:cNvGrpSpPr/>
          <p:nvPr/>
        </p:nvGrpSpPr>
        <p:grpSpPr>
          <a:xfrm>
            <a:off x="4705912" y="3823379"/>
            <a:ext cx="3650505" cy="2400300"/>
            <a:chOff x="972740" y="1714501"/>
            <a:chExt cx="2426940" cy="2400300"/>
          </a:xfrm>
        </p:grpSpPr>
        <p:sp>
          <p:nvSpPr>
            <p:cNvPr id="20" name="Rounded Rectangle 19">
              <a:extLst>
                <a:ext uri="{FF2B5EF4-FFF2-40B4-BE49-F238E27FC236}">
                  <a16:creationId xmlns:a16="http://schemas.microsoft.com/office/drawing/2014/main" id="{7141EC0E-8BDD-F6E2-4783-449F655AD09A}"/>
                </a:ext>
              </a:extLst>
            </p:cNvPr>
            <p:cNvSpPr/>
            <p:nvPr/>
          </p:nvSpPr>
          <p:spPr>
            <a:xfrm>
              <a:off x="972740" y="1714501"/>
              <a:ext cx="2411494" cy="2400300"/>
            </a:xfrm>
            <a:prstGeom prst="roundRect">
              <a:avLst/>
            </a:prstGeom>
            <a:noFill/>
            <a:ln w="762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sp>
          <p:nvSpPr>
            <p:cNvPr id="21" name="TextBox 20">
              <a:extLst>
                <a:ext uri="{FF2B5EF4-FFF2-40B4-BE49-F238E27FC236}">
                  <a16:creationId xmlns:a16="http://schemas.microsoft.com/office/drawing/2014/main" id="{9BE75E7F-9831-C5C0-62F3-D4F63315EA25}"/>
                </a:ext>
              </a:extLst>
            </p:cNvPr>
            <p:cNvSpPr txBox="1"/>
            <p:nvPr/>
          </p:nvSpPr>
          <p:spPr>
            <a:xfrm>
              <a:off x="988186" y="2283709"/>
              <a:ext cx="2411494" cy="1261884"/>
            </a:xfrm>
            <a:prstGeom prst="rect">
              <a:avLst/>
            </a:prstGeom>
            <a:noFill/>
            <a:ln>
              <a:noFill/>
            </a:ln>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en-US" sz="4400" dirty="0">
                  <a:solidFill>
                    <a:srgbClr val="FDBE69"/>
                  </a:solidFill>
                  <a:latin typeface="Space Grotesk" pitchFamily="2" charset="77"/>
                  <a:cs typeface="Space Grotesk" pitchFamily="2" charset="77"/>
                </a:rPr>
                <a:t>12 Programs</a:t>
              </a:r>
            </a:p>
            <a:p>
              <a:pPr algn="ctr"/>
              <a:r>
                <a:rPr lang="en-US" sz="3200" dirty="0">
                  <a:solidFill>
                    <a:srgbClr val="FDBE69"/>
                  </a:solidFill>
                  <a:latin typeface="Space Grotesk" pitchFamily="2" charset="77"/>
                  <a:cs typeface="Space Grotesk" pitchFamily="2" charset="77"/>
                </a:rPr>
                <a:t>Interdisciplinary</a:t>
              </a:r>
              <a:endParaRPr lang="en-US" sz="2800" dirty="0">
                <a:solidFill>
                  <a:srgbClr val="FDBE69"/>
                </a:solidFill>
                <a:latin typeface="Space Grotesk" pitchFamily="2" charset="77"/>
                <a:cs typeface="Space Grotesk" pitchFamily="2" charset="77"/>
              </a:endParaRPr>
            </a:p>
          </p:txBody>
        </p:sp>
      </p:grpSp>
      <p:grpSp>
        <p:nvGrpSpPr>
          <p:cNvPr id="26" name="Group 25">
            <a:extLst>
              <a:ext uri="{FF2B5EF4-FFF2-40B4-BE49-F238E27FC236}">
                <a16:creationId xmlns:a16="http://schemas.microsoft.com/office/drawing/2014/main" id="{3867C59C-6F82-44A9-1C9A-796B91E997A2}"/>
              </a:ext>
            </a:extLst>
          </p:cNvPr>
          <p:cNvGrpSpPr/>
          <p:nvPr/>
        </p:nvGrpSpPr>
        <p:grpSpPr>
          <a:xfrm>
            <a:off x="1206392" y="1724126"/>
            <a:ext cx="3194685" cy="4499553"/>
            <a:chOff x="1272719" y="1714501"/>
            <a:chExt cx="3194685" cy="4499553"/>
          </a:xfrm>
        </p:grpSpPr>
        <p:sp>
          <p:nvSpPr>
            <p:cNvPr id="15" name="Rounded Rectangle 14">
              <a:extLst>
                <a:ext uri="{FF2B5EF4-FFF2-40B4-BE49-F238E27FC236}">
                  <a16:creationId xmlns:a16="http://schemas.microsoft.com/office/drawing/2014/main" id="{7933B6F0-6C41-1965-7D09-DDFAACFD1577}"/>
                </a:ext>
              </a:extLst>
            </p:cNvPr>
            <p:cNvSpPr/>
            <p:nvPr/>
          </p:nvSpPr>
          <p:spPr>
            <a:xfrm>
              <a:off x="1272719" y="1714501"/>
              <a:ext cx="3194685" cy="4499553"/>
            </a:xfrm>
            <a:prstGeom prst="roundRect">
              <a:avLst/>
            </a:prstGeom>
            <a:noFill/>
            <a:ln w="762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sp>
          <p:nvSpPr>
            <p:cNvPr id="17" name="TextBox 16">
              <a:extLst>
                <a:ext uri="{FF2B5EF4-FFF2-40B4-BE49-F238E27FC236}">
                  <a16:creationId xmlns:a16="http://schemas.microsoft.com/office/drawing/2014/main" id="{0D6771D8-3339-2394-D3BD-2599AB16EF22}"/>
                </a:ext>
              </a:extLst>
            </p:cNvPr>
            <p:cNvSpPr txBox="1"/>
            <p:nvPr/>
          </p:nvSpPr>
          <p:spPr>
            <a:xfrm>
              <a:off x="1506005" y="4572171"/>
              <a:ext cx="2774577" cy="1323439"/>
            </a:xfrm>
            <a:prstGeom prst="rect">
              <a:avLst/>
            </a:prstGeom>
            <a:noFill/>
          </p:spPr>
          <p:txBody>
            <a:bodyPr wrap="square">
              <a:spAutoFit/>
            </a:bodyPr>
            <a:lstStyle/>
            <a:p>
              <a:pPr algn="ctr"/>
              <a:r>
                <a:rPr lang="en-US" sz="4000" dirty="0">
                  <a:solidFill>
                    <a:srgbClr val="FDBE69"/>
                  </a:solidFill>
                  <a:latin typeface="Space Grotesk" pitchFamily="2" charset="77"/>
                  <a:cs typeface="Space Grotesk" pitchFamily="2" charset="77"/>
                </a:rPr>
                <a:t>Different Countries</a:t>
              </a:r>
              <a:endParaRPr lang="en-US" sz="1400" dirty="0">
                <a:solidFill>
                  <a:srgbClr val="FDBE69"/>
                </a:solidFill>
                <a:latin typeface="Space Grotesk" pitchFamily="2" charset="77"/>
                <a:cs typeface="Space Grotesk" pitchFamily="2" charset="77"/>
              </a:endParaRPr>
            </a:p>
          </p:txBody>
        </p:sp>
        <p:sp>
          <p:nvSpPr>
            <p:cNvPr id="18" name="TextBox 17">
              <a:extLst>
                <a:ext uri="{FF2B5EF4-FFF2-40B4-BE49-F238E27FC236}">
                  <a16:creationId xmlns:a16="http://schemas.microsoft.com/office/drawing/2014/main" id="{ACB65889-0506-98F5-7E9E-7D3966FD62C9}"/>
                </a:ext>
              </a:extLst>
            </p:cNvPr>
            <p:cNvSpPr txBox="1"/>
            <p:nvPr/>
          </p:nvSpPr>
          <p:spPr>
            <a:xfrm>
              <a:off x="1717240" y="3284162"/>
              <a:ext cx="2352108" cy="1569660"/>
            </a:xfrm>
            <a:prstGeom prst="rect">
              <a:avLst/>
            </a:prstGeom>
            <a:noFill/>
          </p:spPr>
          <p:txBody>
            <a:bodyPr wrap="square">
              <a:spAutoFit/>
            </a:bodyPr>
            <a:lstStyle/>
            <a:p>
              <a:pPr algn="ctr"/>
              <a:r>
                <a:rPr lang="en-US" sz="9600" dirty="0">
                  <a:solidFill>
                    <a:srgbClr val="FDBE69"/>
                  </a:solidFill>
                  <a:latin typeface="Space Grotesk" pitchFamily="2" charset="77"/>
                  <a:cs typeface="Space Grotesk" pitchFamily="2" charset="77"/>
                </a:rPr>
                <a:t>28</a:t>
              </a:r>
              <a:endParaRPr lang="en-US" sz="1800" dirty="0">
                <a:solidFill>
                  <a:srgbClr val="FDBE69"/>
                </a:solidFill>
                <a:latin typeface="Space Grotesk" pitchFamily="2" charset="77"/>
                <a:cs typeface="Space Grotesk" pitchFamily="2" charset="77"/>
              </a:endParaRPr>
            </a:p>
          </p:txBody>
        </p:sp>
        <p:pic>
          <p:nvPicPr>
            <p:cNvPr id="23" name="Graphic 22" descr="Earth globe: Americas with solid fill">
              <a:extLst>
                <a:ext uri="{FF2B5EF4-FFF2-40B4-BE49-F238E27FC236}">
                  <a16:creationId xmlns:a16="http://schemas.microsoft.com/office/drawing/2014/main" id="{2DC38F7C-D7C3-361D-5EFA-5B228D05BFA0}"/>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2143277" y="1848476"/>
              <a:ext cx="1500035" cy="1500035"/>
            </a:xfrm>
            <a:prstGeom prst="rect">
              <a:avLst/>
            </a:prstGeom>
          </p:spPr>
        </p:pic>
      </p:grpSp>
      <p:grpSp>
        <p:nvGrpSpPr>
          <p:cNvPr id="27" name="Group 26">
            <a:extLst>
              <a:ext uri="{FF2B5EF4-FFF2-40B4-BE49-F238E27FC236}">
                <a16:creationId xmlns:a16="http://schemas.microsoft.com/office/drawing/2014/main" id="{260F5DDD-2D13-DE3D-736F-30C86178C71B}"/>
              </a:ext>
            </a:extLst>
          </p:cNvPr>
          <p:cNvGrpSpPr/>
          <p:nvPr/>
        </p:nvGrpSpPr>
        <p:grpSpPr>
          <a:xfrm>
            <a:off x="4637790" y="1744091"/>
            <a:ext cx="6347818" cy="1837610"/>
            <a:chOff x="4704117" y="1734466"/>
            <a:chExt cx="6347818" cy="1837610"/>
          </a:xfrm>
        </p:grpSpPr>
        <p:grpSp>
          <p:nvGrpSpPr>
            <p:cNvPr id="16" name="Group 15">
              <a:extLst>
                <a:ext uri="{FF2B5EF4-FFF2-40B4-BE49-F238E27FC236}">
                  <a16:creationId xmlns:a16="http://schemas.microsoft.com/office/drawing/2014/main" id="{76DBF193-E4B8-17A4-AF1D-0895DB0B550F}"/>
                </a:ext>
              </a:extLst>
            </p:cNvPr>
            <p:cNvGrpSpPr/>
            <p:nvPr/>
          </p:nvGrpSpPr>
          <p:grpSpPr>
            <a:xfrm>
              <a:off x="4704117" y="1734466"/>
              <a:ext cx="6347818" cy="1837610"/>
              <a:chOff x="3967757" y="1714502"/>
              <a:chExt cx="6347818" cy="1837610"/>
            </a:xfrm>
          </p:grpSpPr>
          <p:sp>
            <p:nvSpPr>
              <p:cNvPr id="6" name="Rounded Rectangle 5">
                <a:extLst>
                  <a:ext uri="{FF2B5EF4-FFF2-40B4-BE49-F238E27FC236}">
                    <a16:creationId xmlns:a16="http://schemas.microsoft.com/office/drawing/2014/main" id="{8B6A6889-F896-36D9-6058-4935FFB004B8}"/>
                  </a:ext>
                </a:extLst>
              </p:cNvPr>
              <p:cNvSpPr/>
              <p:nvPr/>
            </p:nvSpPr>
            <p:spPr>
              <a:xfrm>
                <a:off x="3967757" y="1714502"/>
                <a:ext cx="6347818" cy="1837610"/>
              </a:xfrm>
              <a:prstGeom prst="roundRect">
                <a:avLst/>
              </a:prstGeom>
              <a:noFill/>
              <a:ln w="762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grpSp>
            <p:nvGrpSpPr>
              <p:cNvPr id="14" name="Group 13">
                <a:extLst>
                  <a:ext uri="{FF2B5EF4-FFF2-40B4-BE49-F238E27FC236}">
                    <a16:creationId xmlns:a16="http://schemas.microsoft.com/office/drawing/2014/main" id="{718A9A04-330D-2ACB-2924-0B1888A127E7}"/>
                  </a:ext>
                </a:extLst>
              </p:cNvPr>
              <p:cNvGrpSpPr/>
              <p:nvPr/>
            </p:nvGrpSpPr>
            <p:grpSpPr>
              <a:xfrm>
                <a:off x="4355603" y="1848477"/>
                <a:ext cx="5572125" cy="1569660"/>
                <a:chOff x="4257675" y="1859340"/>
                <a:chExt cx="5572125" cy="1569660"/>
              </a:xfrm>
            </p:grpSpPr>
            <p:sp>
              <p:nvSpPr>
                <p:cNvPr id="12" name="TextBox 11">
                  <a:extLst>
                    <a:ext uri="{FF2B5EF4-FFF2-40B4-BE49-F238E27FC236}">
                      <a16:creationId xmlns:a16="http://schemas.microsoft.com/office/drawing/2014/main" id="{236C4ADC-C529-0503-516D-417283794826}"/>
                    </a:ext>
                  </a:extLst>
                </p:cNvPr>
                <p:cNvSpPr txBox="1"/>
                <p:nvPr/>
              </p:nvSpPr>
              <p:spPr>
                <a:xfrm>
                  <a:off x="6669169" y="1971587"/>
                  <a:ext cx="3160631" cy="1323439"/>
                </a:xfrm>
                <a:prstGeom prst="rect">
                  <a:avLst/>
                </a:prstGeom>
                <a:noFill/>
              </p:spPr>
              <p:txBody>
                <a:bodyPr wrap="square">
                  <a:spAutoFit/>
                </a:bodyPr>
                <a:lstStyle/>
                <a:p>
                  <a:r>
                    <a:rPr lang="en-US" sz="4000" dirty="0">
                      <a:solidFill>
                        <a:srgbClr val="FDBE69"/>
                      </a:solidFill>
                      <a:latin typeface="Space Grotesk" pitchFamily="2" charset="77"/>
                      <a:cs typeface="Space Grotesk" pitchFamily="2" charset="77"/>
                    </a:rPr>
                    <a:t>Different Universities</a:t>
                  </a:r>
                  <a:endParaRPr lang="en-US" sz="1400" dirty="0">
                    <a:solidFill>
                      <a:srgbClr val="FDBE69"/>
                    </a:solidFill>
                    <a:latin typeface="Space Grotesk" pitchFamily="2" charset="77"/>
                    <a:cs typeface="Space Grotesk" pitchFamily="2" charset="77"/>
                  </a:endParaRPr>
                </a:p>
              </p:txBody>
            </p:sp>
            <p:sp>
              <p:nvSpPr>
                <p:cNvPr id="13" name="TextBox 12">
                  <a:extLst>
                    <a:ext uri="{FF2B5EF4-FFF2-40B4-BE49-F238E27FC236}">
                      <a16:creationId xmlns:a16="http://schemas.microsoft.com/office/drawing/2014/main" id="{F3BCE5A6-1B8A-1CCF-AF4C-01DAA7B42E96}"/>
                    </a:ext>
                  </a:extLst>
                </p:cNvPr>
                <p:cNvSpPr txBox="1"/>
                <p:nvPr/>
              </p:nvSpPr>
              <p:spPr>
                <a:xfrm>
                  <a:off x="4257675" y="1859340"/>
                  <a:ext cx="2411494" cy="1569660"/>
                </a:xfrm>
                <a:prstGeom prst="rect">
                  <a:avLst/>
                </a:prstGeom>
                <a:noFill/>
              </p:spPr>
              <p:txBody>
                <a:bodyPr wrap="square">
                  <a:spAutoFit/>
                </a:bodyPr>
                <a:lstStyle/>
                <a:p>
                  <a:pPr algn="ctr"/>
                  <a:r>
                    <a:rPr lang="en-US" sz="9600" dirty="0">
                      <a:solidFill>
                        <a:srgbClr val="FDBE69"/>
                      </a:solidFill>
                      <a:latin typeface="Space Grotesk" pitchFamily="2" charset="77"/>
                      <a:cs typeface="Space Grotesk" pitchFamily="2" charset="77"/>
                    </a:rPr>
                    <a:t>168</a:t>
                  </a:r>
                  <a:endParaRPr lang="en-US" sz="1800" dirty="0">
                    <a:solidFill>
                      <a:srgbClr val="FDBE69"/>
                    </a:solidFill>
                    <a:latin typeface="Space Grotesk" pitchFamily="2" charset="77"/>
                    <a:cs typeface="Space Grotesk" pitchFamily="2" charset="77"/>
                  </a:endParaRPr>
                </a:p>
              </p:txBody>
            </p:sp>
          </p:grpSp>
        </p:grpSp>
        <p:pic>
          <p:nvPicPr>
            <p:cNvPr id="25" name="Graphic 24" descr="Graduation cap with solid fill">
              <a:extLst>
                <a:ext uri="{FF2B5EF4-FFF2-40B4-BE49-F238E27FC236}">
                  <a16:creationId xmlns:a16="http://schemas.microsoft.com/office/drawing/2014/main" id="{1C6BC6D4-475E-B399-6934-BB170007B655}"/>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10007267" y="1829135"/>
              <a:ext cx="912014" cy="912014"/>
            </a:xfrm>
            <a:prstGeom prst="rect">
              <a:avLst/>
            </a:prstGeom>
          </p:spPr>
        </p:pic>
      </p:grpSp>
      <p:pic>
        <p:nvPicPr>
          <p:cNvPr id="29" name="Picture 2">
            <a:extLst>
              <a:ext uri="{FF2B5EF4-FFF2-40B4-BE49-F238E27FC236}">
                <a16:creationId xmlns:a16="http://schemas.microsoft.com/office/drawing/2014/main" id="{297016B7-D02C-8E78-90C8-8AD9FF8A531D}"/>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525149" y="-1938166"/>
            <a:ext cx="1938166" cy="1938166"/>
          </a:xfrm>
          <a:prstGeom prst="ellipse">
            <a:avLst/>
          </a:prstGeom>
          <a:ln w="63500" cap="rnd">
            <a:noFill/>
          </a:ln>
          <a:effectLst>
            <a:outerShdw blurRad="282901" dist="72522" dir="9960000" sx="99825" sy="99825" algn="tr" rotWithShape="0">
              <a:prstClr val="black">
                <a:alpha val="71027"/>
              </a:prstClr>
            </a:outerShdw>
          </a:effectLst>
          <a:extLst>
            <a:ext uri="{909E8E84-426E-40DD-AFC4-6F175D3DCCD1}">
              <a14:hiddenFill xmlns:a14="http://schemas.microsoft.com/office/drawing/2010/main">
                <a:solidFill>
                  <a:srgbClr val="FFFFFF"/>
                </a:solidFill>
              </a14:hiddenFill>
            </a:ext>
          </a:extLst>
        </p:spPr>
      </p:pic>
      <p:pic>
        <p:nvPicPr>
          <p:cNvPr id="30" name="Picture 2">
            <a:extLst>
              <a:ext uri="{FF2B5EF4-FFF2-40B4-BE49-F238E27FC236}">
                <a16:creationId xmlns:a16="http://schemas.microsoft.com/office/drawing/2014/main" id="{EE2179C3-5250-831E-BF7C-35263E9089FA}"/>
              </a:ext>
            </a:extLst>
          </p:cNvPr>
          <p:cNvPicPr>
            <a:picLocks noChangeAspect="1" noChangeArrowheads="1"/>
          </p:cNvPicPr>
          <p:nvPr/>
        </p:nvPicPr>
        <p:blipFill>
          <a:blip r:embed="rId8"/>
          <a:srcRect/>
          <a:stretch/>
        </p:blipFill>
        <p:spPr bwMode="auto">
          <a:xfrm>
            <a:off x="14136444" y="-1938166"/>
            <a:ext cx="1938166" cy="1938166"/>
          </a:xfrm>
          <a:prstGeom prst="ellipse">
            <a:avLst/>
          </a:prstGeom>
          <a:ln w="63500" cap="rnd">
            <a:noFill/>
          </a:ln>
          <a:effectLst>
            <a:outerShdw blurRad="282901" dist="72522" dir="9960000" sx="99825" sy="99825" algn="tr" rotWithShape="0">
              <a:prstClr val="black">
                <a:alpha val="71027"/>
              </a:prstClr>
            </a:outerShdw>
          </a:effectLst>
          <a:extLst>
            <a:ext uri="{909E8E84-426E-40DD-AFC4-6F175D3DCCD1}">
              <a14:hiddenFill xmlns:a14="http://schemas.microsoft.com/office/drawing/2010/main">
                <a:solidFill>
                  <a:srgbClr val="FFFFFF"/>
                </a:solidFill>
              </a14:hiddenFill>
            </a:ext>
          </a:extLst>
        </p:spPr>
      </p:pic>
      <p:pic>
        <p:nvPicPr>
          <p:cNvPr id="31" name="Picture 2">
            <a:extLst>
              <a:ext uri="{FF2B5EF4-FFF2-40B4-BE49-F238E27FC236}">
                <a16:creationId xmlns:a16="http://schemas.microsoft.com/office/drawing/2014/main" id="{DD8BDBEC-618F-9BBC-6415-23F14020206F}"/>
              </a:ext>
            </a:extLst>
          </p:cNvPr>
          <p:cNvPicPr>
            <a:picLocks noChangeAspect="1" noChangeArrowheads="1"/>
          </p:cNvPicPr>
          <p:nvPr/>
        </p:nvPicPr>
        <p:blipFill>
          <a:blip r:embed="rId9"/>
          <a:srcRect l="1296" r="1296"/>
          <a:stretch/>
        </p:blipFill>
        <p:spPr bwMode="auto">
          <a:xfrm>
            <a:off x="5126917" y="12567008"/>
            <a:ext cx="1938166" cy="1938166"/>
          </a:xfrm>
          <a:prstGeom prst="ellipse">
            <a:avLst/>
          </a:prstGeom>
          <a:ln w="63500" cap="rnd">
            <a:noFill/>
          </a:ln>
          <a:effectLst>
            <a:outerShdw blurRad="282901" dist="72522" dir="9960000" sx="99825" sy="99825" algn="tr" rotWithShape="0">
              <a:prstClr val="black">
                <a:alpha val="71027"/>
              </a:prst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4590639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F9AB18-B141-8CA7-8248-290695215141}"/>
              </a:ext>
            </a:extLst>
          </p:cNvPr>
          <p:cNvSpPr>
            <a:spLocks noGrp="1"/>
          </p:cNvSpPr>
          <p:nvPr>
            <p:ph type="title"/>
          </p:nvPr>
        </p:nvSpPr>
        <p:spPr>
          <a:xfrm>
            <a:off x="2550318" y="470354"/>
            <a:ext cx="7091364" cy="815522"/>
          </a:xfrm>
        </p:spPr>
        <p:txBody>
          <a:bodyPr>
            <a:normAutofit/>
          </a:bodyPr>
          <a:lstStyle/>
          <a:p>
            <a:pPr algn="ctr"/>
            <a:r>
              <a:rPr lang="en-US" b="1" dirty="0">
                <a:gradFill>
                  <a:gsLst>
                    <a:gs pos="0">
                      <a:srgbClr val="EF974B"/>
                    </a:gs>
                    <a:gs pos="99000">
                      <a:srgbClr val="FDBE69"/>
                    </a:gs>
                  </a:gsLst>
                  <a:lin ang="18900000" scaled="1"/>
                </a:gradFill>
                <a:latin typeface="Space Grotesk" pitchFamily="2" charset="77"/>
                <a:cs typeface="Space Grotesk" pitchFamily="2" charset="77"/>
              </a:rPr>
              <a:t>Our Team </a:t>
            </a:r>
            <a:endParaRPr lang="en-US" sz="8400" dirty="0"/>
          </a:p>
        </p:txBody>
      </p:sp>
      <p:pic>
        <p:nvPicPr>
          <p:cNvPr id="13314" name="Picture 2">
            <a:extLst>
              <a:ext uri="{FF2B5EF4-FFF2-40B4-BE49-F238E27FC236}">
                <a16:creationId xmlns:a16="http://schemas.microsoft.com/office/drawing/2014/main" id="{F2D483C2-08FE-5C36-6EC3-9452A140185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94504" y="1388355"/>
            <a:ext cx="1938166" cy="1938166"/>
          </a:xfrm>
          <a:prstGeom prst="ellipse">
            <a:avLst/>
          </a:prstGeom>
          <a:ln w="63500" cap="rnd">
            <a:noFill/>
          </a:ln>
          <a:effectLst>
            <a:outerShdw blurRad="282901" dist="72522" dir="9960000" sx="99825" sy="99825" algn="tr" rotWithShape="0">
              <a:prstClr val="black">
                <a:alpha val="71027"/>
              </a:prstClr>
            </a:outerShdw>
          </a:effectLst>
          <a:extLst>
            <a:ext uri="{909E8E84-426E-40DD-AFC4-6F175D3DCCD1}">
              <a14:hiddenFill xmlns:a14="http://schemas.microsoft.com/office/drawing/2010/main">
                <a:solidFill>
                  <a:srgbClr val="FFFFFF"/>
                </a:solidFill>
              </a14:hiddenFill>
            </a:ext>
          </a:extLst>
        </p:spPr>
      </p:pic>
      <p:pic>
        <p:nvPicPr>
          <p:cNvPr id="7" name="Picture 2">
            <a:extLst>
              <a:ext uri="{FF2B5EF4-FFF2-40B4-BE49-F238E27FC236}">
                <a16:creationId xmlns:a16="http://schemas.microsoft.com/office/drawing/2014/main" id="{5CA3D513-03E9-DED6-F5B8-E3E062884583}"/>
              </a:ext>
            </a:extLst>
          </p:cNvPr>
          <p:cNvPicPr>
            <a:picLocks noChangeAspect="1" noChangeArrowheads="1"/>
          </p:cNvPicPr>
          <p:nvPr/>
        </p:nvPicPr>
        <p:blipFill>
          <a:blip r:embed="rId4"/>
          <a:srcRect/>
          <a:stretch/>
        </p:blipFill>
        <p:spPr bwMode="auto">
          <a:xfrm>
            <a:off x="8759330" y="1388355"/>
            <a:ext cx="1938166" cy="1938166"/>
          </a:xfrm>
          <a:prstGeom prst="ellipse">
            <a:avLst/>
          </a:prstGeom>
          <a:ln w="63500" cap="rnd">
            <a:noFill/>
          </a:ln>
          <a:effectLst>
            <a:outerShdw blurRad="282901" dist="72522" dir="9960000" sx="99825" sy="99825" algn="tr" rotWithShape="0">
              <a:prstClr val="black">
                <a:alpha val="71027"/>
              </a:prstClr>
            </a:outerShdw>
          </a:effectLst>
          <a:extLst>
            <a:ext uri="{909E8E84-426E-40DD-AFC4-6F175D3DCCD1}">
              <a14:hiddenFill xmlns:a14="http://schemas.microsoft.com/office/drawing/2010/main">
                <a:solidFill>
                  <a:srgbClr val="FFFFFF"/>
                </a:solidFill>
              </a14:hiddenFill>
            </a:ext>
          </a:extLst>
        </p:spPr>
      </p:pic>
      <p:pic>
        <p:nvPicPr>
          <p:cNvPr id="8" name="Picture 2">
            <a:extLst>
              <a:ext uri="{FF2B5EF4-FFF2-40B4-BE49-F238E27FC236}">
                <a16:creationId xmlns:a16="http://schemas.microsoft.com/office/drawing/2014/main" id="{D6D11BCA-BA32-8A2D-E1DF-A846E42A1202}"/>
              </a:ext>
            </a:extLst>
          </p:cNvPr>
          <p:cNvPicPr>
            <a:picLocks noChangeAspect="1" noChangeArrowheads="1"/>
          </p:cNvPicPr>
          <p:nvPr/>
        </p:nvPicPr>
        <p:blipFill>
          <a:blip r:embed="rId5"/>
          <a:srcRect l="1296" r="1296"/>
          <a:stretch/>
        </p:blipFill>
        <p:spPr bwMode="auto">
          <a:xfrm>
            <a:off x="5126917" y="3022958"/>
            <a:ext cx="1938166" cy="1938166"/>
          </a:xfrm>
          <a:prstGeom prst="ellipse">
            <a:avLst/>
          </a:prstGeom>
          <a:ln w="63500" cap="rnd">
            <a:noFill/>
          </a:ln>
          <a:effectLst>
            <a:outerShdw blurRad="282901" dist="72522" dir="9960000" sx="99825" sy="99825" algn="tr" rotWithShape="0">
              <a:prstClr val="black">
                <a:alpha val="71027"/>
              </a:prstClr>
            </a:outerShdw>
          </a:effectLst>
          <a:extLst>
            <a:ext uri="{909E8E84-426E-40DD-AFC4-6F175D3DCCD1}">
              <a14:hiddenFill xmlns:a14="http://schemas.microsoft.com/office/drawing/2010/main">
                <a:solidFill>
                  <a:srgbClr val="FFFFFF"/>
                </a:solidFill>
              </a14:hiddenFill>
            </a:ext>
          </a:extLst>
        </p:spPr>
      </p:pic>
      <p:sp>
        <p:nvSpPr>
          <p:cNvPr id="22" name="TextBox 21">
            <a:extLst>
              <a:ext uri="{FF2B5EF4-FFF2-40B4-BE49-F238E27FC236}">
                <a16:creationId xmlns:a16="http://schemas.microsoft.com/office/drawing/2014/main" id="{41B3DBE5-E4C5-0E99-2856-8EFB7D242F48}"/>
              </a:ext>
            </a:extLst>
          </p:cNvPr>
          <p:cNvSpPr txBox="1"/>
          <p:nvPr/>
        </p:nvSpPr>
        <p:spPr>
          <a:xfrm>
            <a:off x="1105421" y="3429000"/>
            <a:ext cx="2716331" cy="738664"/>
          </a:xfrm>
          <a:prstGeom prst="rect">
            <a:avLst/>
          </a:prstGeom>
          <a:noFill/>
        </p:spPr>
        <p:txBody>
          <a:bodyPr wrap="square" rtlCol="0">
            <a:spAutoFit/>
          </a:bodyPr>
          <a:lstStyle/>
          <a:p>
            <a:pPr algn="ctr"/>
            <a:r>
              <a:rPr lang="en-US" sz="2400" dirty="0" err="1">
                <a:solidFill>
                  <a:srgbClr val="EF974B"/>
                </a:solidFill>
                <a:latin typeface="Space Grotesk" pitchFamily="2" charset="77"/>
                <a:cs typeface="Space Grotesk" pitchFamily="2" charset="77"/>
              </a:rPr>
              <a:t>Rithik</a:t>
            </a:r>
            <a:r>
              <a:rPr lang="en-US" sz="2400" dirty="0">
                <a:solidFill>
                  <a:srgbClr val="EF974B"/>
                </a:solidFill>
                <a:latin typeface="Space Grotesk" pitchFamily="2" charset="77"/>
                <a:cs typeface="Space Grotesk" pitchFamily="2" charset="77"/>
              </a:rPr>
              <a:t> Choudhary</a:t>
            </a:r>
          </a:p>
          <a:p>
            <a:pPr algn="ctr"/>
            <a:r>
              <a:rPr lang="en-US" dirty="0">
                <a:solidFill>
                  <a:srgbClr val="FDBE69"/>
                </a:solidFill>
                <a:latin typeface="Space Grotesk" pitchFamily="2" charset="77"/>
                <a:cs typeface="Space Grotesk" pitchFamily="2" charset="77"/>
              </a:rPr>
              <a:t>Co-Chair &amp; Founder</a:t>
            </a:r>
          </a:p>
        </p:txBody>
      </p:sp>
      <p:sp>
        <p:nvSpPr>
          <p:cNvPr id="24" name="TextBox 23">
            <a:extLst>
              <a:ext uri="{FF2B5EF4-FFF2-40B4-BE49-F238E27FC236}">
                <a16:creationId xmlns:a16="http://schemas.microsoft.com/office/drawing/2014/main" id="{7A1438B8-BF27-3768-8EC6-10D1969CBA8E}"/>
              </a:ext>
            </a:extLst>
          </p:cNvPr>
          <p:cNvSpPr txBox="1"/>
          <p:nvPr/>
        </p:nvSpPr>
        <p:spPr>
          <a:xfrm>
            <a:off x="8370247" y="3429000"/>
            <a:ext cx="2716331" cy="738664"/>
          </a:xfrm>
          <a:prstGeom prst="rect">
            <a:avLst/>
          </a:prstGeom>
          <a:noFill/>
        </p:spPr>
        <p:txBody>
          <a:bodyPr wrap="square" rtlCol="0">
            <a:spAutoFit/>
          </a:bodyPr>
          <a:lstStyle/>
          <a:p>
            <a:pPr algn="ctr"/>
            <a:r>
              <a:rPr lang="en-US" sz="2400" dirty="0" err="1">
                <a:solidFill>
                  <a:srgbClr val="EF974B"/>
                </a:solidFill>
                <a:latin typeface="Space Grotesk" pitchFamily="2" charset="77"/>
                <a:cs typeface="Space Grotesk" pitchFamily="2" charset="77"/>
              </a:rPr>
              <a:t>Shaiza</a:t>
            </a:r>
            <a:r>
              <a:rPr lang="en-US" sz="2400" dirty="0">
                <a:solidFill>
                  <a:srgbClr val="EF974B"/>
                </a:solidFill>
                <a:latin typeface="Space Grotesk" pitchFamily="2" charset="77"/>
                <a:cs typeface="Space Grotesk" pitchFamily="2" charset="77"/>
              </a:rPr>
              <a:t> Hashmi</a:t>
            </a:r>
          </a:p>
          <a:p>
            <a:pPr algn="ctr"/>
            <a:r>
              <a:rPr lang="en-US" dirty="0">
                <a:solidFill>
                  <a:srgbClr val="FDBE69"/>
                </a:solidFill>
                <a:latin typeface="Space Grotesk" pitchFamily="2" charset="77"/>
                <a:cs typeface="Space Grotesk" pitchFamily="2" charset="77"/>
              </a:rPr>
              <a:t>Co-Chair &amp; Founder</a:t>
            </a:r>
          </a:p>
        </p:txBody>
      </p:sp>
      <p:sp>
        <p:nvSpPr>
          <p:cNvPr id="28" name="TextBox 27">
            <a:extLst>
              <a:ext uri="{FF2B5EF4-FFF2-40B4-BE49-F238E27FC236}">
                <a16:creationId xmlns:a16="http://schemas.microsoft.com/office/drawing/2014/main" id="{F3D2FE0A-5D03-5AC7-11BD-625540EB5C0B}"/>
              </a:ext>
            </a:extLst>
          </p:cNvPr>
          <p:cNvSpPr txBox="1"/>
          <p:nvPr/>
        </p:nvSpPr>
        <p:spPr>
          <a:xfrm>
            <a:off x="4737834" y="5147154"/>
            <a:ext cx="2716331" cy="1015663"/>
          </a:xfrm>
          <a:prstGeom prst="rect">
            <a:avLst/>
          </a:prstGeom>
          <a:noFill/>
        </p:spPr>
        <p:txBody>
          <a:bodyPr wrap="square" rtlCol="0">
            <a:spAutoFit/>
          </a:bodyPr>
          <a:lstStyle/>
          <a:p>
            <a:pPr algn="ctr"/>
            <a:r>
              <a:rPr lang="en-US" sz="2400" dirty="0">
                <a:solidFill>
                  <a:srgbClr val="EF974B"/>
                </a:solidFill>
                <a:latin typeface="Space Grotesk" pitchFamily="2" charset="77"/>
                <a:cs typeface="Space Grotesk" pitchFamily="2" charset="77"/>
              </a:rPr>
              <a:t>Saqif Abrar</a:t>
            </a:r>
          </a:p>
          <a:p>
            <a:pPr algn="ctr"/>
            <a:r>
              <a:rPr lang="en-US" dirty="0">
                <a:solidFill>
                  <a:srgbClr val="FDBE69"/>
                </a:solidFill>
                <a:latin typeface="Space Grotesk" pitchFamily="2" charset="77"/>
                <a:cs typeface="Space Grotesk" pitchFamily="2" charset="77"/>
              </a:rPr>
              <a:t>VP Internal &amp; </a:t>
            </a:r>
          </a:p>
          <a:p>
            <a:pPr algn="ctr"/>
            <a:r>
              <a:rPr lang="en-US" dirty="0">
                <a:solidFill>
                  <a:srgbClr val="FDBE69"/>
                </a:solidFill>
                <a:latin typeface="Space Grotesk" pitchFamily="2" charset="77"/>
                <a:cs typeface="Space Grotesk" pitchFamily="2" charset="77"/>
              </a:rPr>
              <a:t>VP Development</a:t>
            </a:r>
          </a:p>
        </p:txBody>
      </p:sp>
      <p:grpSp>
        <p:nvGrpSpPr>
          <p:cNvPr id="34" name="Group 33">
            <a:extLst>
              <a:ext uri="{FF2B5EF4-FFF2-40B4-BE49-F238E27FC236}">
                <a16:creationId xmlns:a16="http://schemas.microsoft.com/office/drawing/2014/main" id="{7244C8E6-4037-6DCB-0FBB-CE33A3D992C4}"/>
              </a:ext>
            </a:extLst>
          </p:cNvPr>
          <p:cNvGrpSpPr/>
          <p:nvPr/>
        </p:nvGrpSpPr>
        <p:grpSpPr>
          <a:xfrm>
            <a:off x="737627" y="7441799"/>
            <a:ext cx="10716745" cy="1837610"/>
            <a:chOff x="1494504" y="4206203"/>
            <a:chExt cx="9935496" cy="1837610"/>
          </a:xfrm>
        </p:grpSpPr>
        <p:grpSp>
          <p:nvGrpSpPr>
            <p:cNvPr id="35" name="Group 34">
              <a:extLst>
                <a:ext uri="{FF2B5EF4-FFF2-40B4-BE49-F238E27FC236}">
                  <a16:creationId xmlns:a16="http://schemas.microsoft.com/office/drawing/2014/main" id="{05B6C6E2-A969-9AB5-DDD2-C8713C2AF346}"/>
                </a:ext>
              </a:extLst>
            </p:cNvPr>
            <p:cNvGrpSpPr/>
            <p:nvPr/>
          </p:nvGrpSpPr>
          <p:grpSpPr>
            <a:xfrm>
              <a:off x="1494504" y="4206203"/>
              <a:ext cx="9935496" cy="1837610"/>
              <a:chOff x="3967757" y="1714502"/>
              <a:chExt cx="6347818" cy="1837610"/>
            </a:xfrm>
          </p:grpSpPr>
          <p:sp>
            <p:nvSpPr>
              <p:cNvPr id="37" name="Rounded Rectangle 36">
                <a:extLst>
                  <a:ext uri="{FF2B5EF4-FFF2-40B4-BE49-F238E27FC236}">
                    <a16:creationId xmlns:a16="http://schemas.microsoft.com/office/drawing/2014/main" id="{3831EDC4-3678-57D2-03E0-B53ED65BAAF9}"/>
                  </a:ext>
                </a:extLst>
              </p:cNvPr>
              <p:cNvSpPr/>
              <p:nvPr/>
            </p:nvSpPr>
            <p:spPr>
              <a:xfrm>
                <a:off x="3967757" y="1714502"/>
                <a:ext cx="6347818" cy="1837610"/>
              </a:xfrm>
              <a:prstGeom prst="roundRect">
                <a:avLst/>
              </a:prstGeom>
              <a:noFill/>
              <a:ln w="762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sp>
            <p:nvSpPr>
              <p:cNvPr id="38" name="TextBox 37">
                <a:extLst>
                  <a:ext uri="{FF2B5EF4-FFF2-40B4-BE49-F238E27FC236}">
                    <a16:creationId xmlns:a16="http://schemas.microsoft.com/office/drawing/2014/main" id="{FF85BA3F-5B49-7C9E-44B3-3279CA6F29B5}"/>
                  </a:ext>
                </a:extLst>
              </p:cNvPr>
              <p:cNvSpPr txBox="1"/>
              <p:nvPr/>
            </p:nvSpPr>
            <p:spPr>
              <a:xfrm>
                <a:off x="3967757" y="1848476"/>
                <a:ext cx="5303047" cy="1569660"/>
              </a:xfrm>
              <a:prstGeom prst="rect">
                <a:avLst/>
              </a:prstGeom>
              <a:noFill/>
            </p:spPr>
            <p:txBody>
              <a:bodyPr wrap="square">
                <a:spAutoFit/>
              </a:bodyPr>
              <a:lstStyle/>
              <a:p>
                <a:pPr algn="ctr"/>
                <a:r>
                  <a:rPr lang="en-US" sz="9600" dirty="0">
                    <a:solidFill>
                      <a:srgbClr val="FDBE69"/>
                    </a:solidFill>
                    <a:latin typeface="Space Grotesk" pitchFamily="2" charset="77"/>
                    <a:cs typeface="Space Grotesk" pitchFamily="2" charset="77"/>
                  </a:rPr>
                  <a:t>20+ Members</a:t>
                </a:r>
                <a:endParaRPr lang="en-US" sz="1800" dirty="0">
                  <a:solidFill>
                    <a:srgbClr val="FDBE69"/>
                  </a:solidFill>
                  <a:latin typeface="Space Grotesk" pitchFamily="2" charset="77"/>
                  <a:cs typeface="Space Grotesk" pitchFamily="2" charset="77"/>
                </a:endParaRPr>
              </a:p>
            </p:txBody>
          </p:sp>
        </p:grpSp>
        <p:pic>
          <p:nvPicPr>
            <p:cNvPr id="36" name="Graphic 35" descr="Group of people outline">
              <a:extLst>
                <a:ext uri="{FF2B5EF4-FFF2-40B4-BE49-F238E27FC236}">
                  <a16:creationId xmlns:a16="http://schemas.microsoft.com/office/drawing/2014/main" id="{B5C48637-8E1F-FA8A-E5ED-A20C16CAD875}"/>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9641682" y="4434003"/>
              <a:ext cx="1382009" cy="1382009"/>
            </a:xfrm>
            <a:prstGeom prst="rect">
              <a:avLst/>
            </a:prstGeom>
          </p:spPr>
        </p:pic>
      </p:grpSp>
    </p:spTree>
    <p:extLst>
      <p:ext uri="{BB962C8B-B14F-4D97-AF65-F5344CB8AC3E}">
        <p14:creationId xmlns:p14="http://schemas.microsoft.com/office/powerpoint/2010/main" val="196340976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fade">
                                      <p:cBhvr>
                                        <p:cTn id="7" dur="500"/>
                                        <p:tgtEl>
                                          <p:spTgt spid="22"/>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Effect transition="in" filter="fade">
                                      <p:cBhvr>
                                        <p:cTn id="11" dur="500"/>
                                        <p:tgtEl>
                                          <p:spTgt spid="24"/>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28"/>
                                        </p:tgtEl>
                                        <p:attrNameLst>
                                          <p:attrName>style.visibility</p:attrName>
                                        </p:attrNameLst>
                                      </p:cBhvr>
                                      <p:to>
                                        <p:strVal val="visible"/>
                                      </p:to>
                                    </p:set>
                                    <p:animEffect transition="in" filter="fade">
                                      <p:cBhvr>
                                        <p:cTn id="15"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24" grpId="0"/>
      <p:bldP spid="28"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F9AB18-B141-8CA7-8248-290695215141}"/>
              </a:ext>
            </a:extLst>
          </p:cNvPr>
          <p:cNvSpPr>
            <a:spLocks noGrp="1"/>
          </p:cNvSpPr>
          <p:nvPr>
            <p:ph type="title"/>
          </p:nvPr>
        </p:nvSpPr>
        <p:spPr>
          <a:xfrm>
            <a:off x="2550318" y="470354"/>
            <a:ext cx="7091364" cy="815522"/>
          </a:xfrm>
        </p:spPr>
        <p:txBody>
          <a:bodyPr>
            <a:normAutofit/>
          </a:bodyPr>
          <a:lstStyle/>
          <a:p>
            <a:pPr algn="ctr"/>
            <a:r>
              <a:rPr lang="en-US" b="1" dirty="0">
                <a:gradFill>
                  <a:gsLst>
                    <a:gs pos="0">
                      <a:srgbClr val="EF974B"/>
                    </a:gs>
                    <a:gs pos="99000">
                      <a:srgbClr val="FDBE69"/>
                    </a:gs>
                  </a:gsLst>
                  <a:lin ang="18900000" scaled="1"/>
                </a:gradFill>
                <a:latin typeface="Space Grotesk" pitchFamily="2" charset="77"/>
                <a:cs typeface="Space Grotesk" pitchFamily="2" charset="77"/>
              </a:rPr>
              <a:t>Our Team </a:t>
            </a:r>
            <a:endParaRPr lang="en-US" sz="8400" dirty="0"/>
          </a:p>
        </p:txBody>
      </p:sp>
      <p:pic>
        <p:nvPicPr>
          <p:cNvPr id="13314" name="Picture 2">
            <a:extLst>
              <a:ext uri="{FF2B5EF4-FFF2-40B4-BE49-F238E27FC236}">
                <a16:creationId xmlns:a16="http://schemas.microsoft.com/office/drawing/2014/main" id="{F2D483C2-08FE-5C36-6EC3-9452A140185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94504" y="1388355"/>
            <a:ext cx="1938166" cy="1938166"/>
          </a:xfrm>
          <a:prstGeom prst="ellipse">
            <a:avLst/>
          </a:prstGeom>
          <a:ln w="63500" cap="rnd">
            <a:noFill/>
          </a:ln>
          <a:effectLst>
            <a:outerShdw blurRad="282901" dist="72522" dir="9960000" sx="99825" sy="99825" algn="tr" rotWithShape="0">
              <a:prstClr val="black">
                <a:alpha val="71027"/>
              </a:prstClr>
            </a:outerShdw>
          </a:effectLst>
          <a:extLst>
            <a:ext uri="{909E8E84-426E-40DD-AFC4-6F175D3DCCD1}">
              <a14:hiddenFill xmlns:a14="http://schemas.microsoft.com/office/drawing/2010/main">
                <a:solidFill>
                  <a:srgbClr val="FFFFFF"/>
                </a:solidFill>
              </a14:hiddenFill>
            </a:ext>
          </a:extLst>
        </p:spPr>
      </p:pic>
      <p:pic>
        <p:nvPicPr>
          <p:cNvPr id="7" name="Picture 2">
            <a:extLst>
              <a:ext uri="{FF2B5EF4-FFF2-40B4-BE49-F238E27FC236}">
                <a16:creationId xmlns:a16="http://schemas.microsoft.com/office/drawing/2014/main" id="{5CA3D513-03E9-DED6-F5B8-E3E062884583}"/>
              </a:ext>
            </a:extLst>
          </p:cNvPr>
          <p:cNvPicPr>
            <a:picLocks noChangeAspect="1" noChangeArrowheads="1"/>
          </p:cNvPicPr>
          <p:nvPr/>
        </p:nvPicPr>
        <p:blipFill>
          <a:blip r:embed="rId4"/>
          <a:srcRect/>
          <a:stretch/>
        </p:blipFill>
        <p:spPr bwMode="auto">
          <a:xfrm>
            <a:off x="8759330" y="1388355"/>
            <a:ext cx="1938166" cy="1938166"/>
          </a:xfrm>
          <a:prstGeom prst="ellipse">
            <a:avLst/>
          </a:prstGeom>
          <a:ln w="63500" cap="rnd">
            <a:noFill/>
          </a:ln>
          <a:effectLst>
            <a:outerShdw blurRad="282901" dist="72522" dir="9960000" sx="99825" sy="99825" algn="tr" rotWithShape="0">
              <a:prstClr val="black">
                <a:alpha val="71027"/>
              </a:prstClr>
            </a:outerShdw>
          </a:effectLst>
          <a:extLst>
            <a:ext uri="{909E8E84-426E-40DD-AFC4-6F175D3DCCD1}">
              <a14:hiddenFill xmlns:a14="http://schemas.microsoft.com/office/drawing/2010/main">
                <a:solidFill>
                  <a:srgbClr val="FFFFFF"/>
                </a:solidFill>
              </a14:hiddenFill>
            </a:ext>
          </a:extLst>
        </p:spPr>
      </p:pic>
      <p:pic>
        <p:nvPicPr>
          <p:cNvPr id="8" name="Picture 2">
            <a:extLst>
              <a:ext uri="{FF2B5EF4-FFF2-40B4-BE49-F238E27FC236}">
                <a16:creationId xmlns:a16="http://schemas.microsoft.com/office/drawing/2014/main" id="{D6D11BCA-BA32-8A2D-E1DF-A846E42A1202}"/>
              </a:ext>
            </a:extLst>
          </p:cNvPr>
          <p:cNvPicPr>
            <a:picLocks noChangeAspect="1" noChangeArrowheads="1"/>
          </p:cNvPicPr>
          <p:nvPr/>
        </p:nvPicPr>
        <p:blipFill>
          <a:blip r:embed="rId5"/>
          <a:srcRect l="1296" r="1296"/>
          <a:stretch/>
        </p:blipFill>
        <p:spPr bwMode="auto">
          <a:xfrm>
            <a:off x="5126917" y="1490834"/>
            <a:ext cx="1938166" cy="1938166"/>
          </a:xfrm>
          <a:prstGeom prst="ellipse">
            <a:avLst/>
          </a:prstGeom>
          <a:ln w="63500" cap="rnd">
            <a:noFill/>
          </a:ln>
          <a:effectLst>
            <a:outerShdw blurRad="282901" dist="72522" dir="9960000" sx="99825" sy="99825" algn="tr" rotWithShape="0">
              <a:prstClr val="black">
                <a:alpha val="71027"/>
              </a:prstClr>
            </a:outerShdw>
          </a:effectLst>
          <a:extLst>
            <a:ext uri="{909E8E84-426E-40DD-AFC4-6F175D3DCCD1}">
              <a14:hiddenFill xmlns:a14="http://schemas.microsoft.com/office/drawing/2010/main">
                <a:solidFill>
                  <a:srgbClr val="FFFFFF"/>
                </a:solidFill>
              </a14:hiddenFill>
            </a:ext>
          </a:extLst>
        </p:spPr>
      </p:pic>
      <p:grpSp>
        <p:nvGrpSpPr>
          <p:cNvPr id="14" name="Group 13">
            <a:extLst>
              <a:ext uri="{FF2B5EF4-FFF2-40B4-BE49-F238E27FC236}">
                <a16:creationId xmlns:a16="http://schemas.microsoft.com/office/drawing/2014/main" id="{F9ED2784-DC52-F382-0026-E7D84F459721}"/>
              </a:ext>
            </a:extLst>
          </p:cNvPr>
          <p:cNvGrpSpPr/>
          <p:nvPr/>
        </p:nvGrpSpPr>
        <p:grpSpPr>
          <a:xfrm>
            <a:off x="737627" y="4205983"/>
            <a:ext cx="10716745" cy="1837610"/>
            <a:chOff x="1494504" y="4206203"/>
            <a:chExt cx="9935496" cy="1837610"/>
          </a:xfrm>
        </p:grpSpPr>
        <p:grpSp>
          <p:nvGrpSpPr>
            <p:cNvPr id="4" name="Group 3">
              <a:extLst>
                <a:ext uri="{FF2B5EF4-FFF2-40B4-BE49-F238E27FC236}">
                  <a16:creationId xmlns:a16="http://schemas.microsoft.com/office/drawing/2014/main" id="{003AAF65-0798-8B25-A4F8-6D6E72C5BBAC}"/>
                </a:ext>
              </a:extLst>
            </p:cNvPr>
            <p:cNvGrpSpPr/>
            <p:nvPr/>
          </p:nvGrpSpPr>
          <p:grpSpPr>
            <a:xfrm>
              <a:off x="1494504" y="4206203"/>
              <a:ext cx="9935496" cy="1837610"/>
              <a:chOff x="3967757" y="1714502"/>
              <a:chExt cx="6347818" cy="1837610"/>
            </a:xfrm>
          </p:grpSpPr>
          <p:sp>
            <p:nvSpPr>
              <p:cNvPr id="6" name="Rounded Rectangle 5">
                <a:extLst>
                  <a:ext uri="{FF2B5EF4-FFF2-40B4-BE49-F238E27FC236}">
                    <a16:creationId xmlns:a16="http://schemas.microsoft.com/office/drawing/2014/main" id="{8DDC8D48-EA65-5671-E3BF-9CBBD06FFADE}"/>
                  </a:ext>
                </a:extLst>
              </p:cNvPr>
              <p:cNvSpPr/>
              <p:nvPr/>
            </p:nvSpPr>
            <p:spPr>
              <a:xfrm>
                <a:off x="3967757" y="1714502"/>
                <a:ext cx="6347818" cy="1837610"/>
              </a:xfrm>
              <a:prstGeom prst="roundRect">
                <a:avLst/>
              </a:prstGeom>
              <a:noFill/>
              <a:ln w="762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sp>
            <p:nvSpPr>
              <p:cNvPr id="11" name="TextBox 10">
                <a:extLst>
                  <a:ext uri="{FF2B5EF4-FFF2-40B4-BE49-F238E27FC236}">
                    <a16:creationId xmlns:a16="http://schemas.microsoft.com/office/drawing/2014/main" id="{8E90B23D-B11E-E211-3C9E-695F87CCA303}"/>
                  </a:ext>
                </a:extLst>
              </p:cNvPr>
              <p:cNvSpPr txBox="1"/>
              <p:nvPr/>
            </p:nvSpPr>
            <p:spPr>
              <a:xfrm>
                <a:off x="3967757" y="1848476"/>
                <a:ext cx="5303047" cy="1569660"/>
              </a:xfrm>
              <a:prstGeom prst="rect">
                <a:avLst/>
              </a:prstGeom>
              <a:noFill/>
            </p:spPr>
            <p:txBody>
              <a:bodyPr wrap="square">
                <a:spAutoFit/>
              </a:bodyPr>
              <a:lstStyle/>
              <a:p>
                <a:pPr algn="ctr"/>
                <a:r>
                  <a:rPr lang="en-US" sz="9600" dirty="0">
                    <a:solidFill>
                      <a:srgbClr val="FDBE69"/>
                    </a:solidFill>
                    <a:latin typeface="Space Grotesk" pitchFamily="2" charset="77"/>
                    <a:cs typeface="Space Grotesk" pitchFamily="2" charset="77"/>
                  </a:rPr>
                  <a:t>20+ Members</a:t>
                </a:r>
                <a:endParaRPr lang="en-US" sz="1800" dirty="0">
                  <a:solidFill>
                    <a:srgbClr val="FDBE69"/>
                  </a:solidFill>
                  <a:latin typeface="Space Grotesk" pitchFamily="2" charset="77"/>
                  <a:cs typeface="Space Grotesk" pitchFamily="2" charset="77"/>
                </a:endParaRPr>
              </a:p>
            </p:txBody>
          </p:sp>
        </p:grpSp>
        <p:pic>
          <p:nvPicPr>
            <p:cNvPr id="13" name="Graphic 12" descr="Group of people outline">
              <a:extLst>
                <a:ext uri="{FF2B5EF4-FFF2-40B4-BE49-F238E27FC236}">
                  <a16:creationId xmlns:a16="http://schemas.microsoft.com/office/drawing/2014/main" id="{7EE28578-1599-D26C-A0B3-2672CE413121}"/>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9641682" y="4434003"/>
              <a:ext cx="1382009" cy="1382009"/>
            </a:xfrm>
            <a:prstGeom prst="rect">
              <a:avLst/>
            </a:prstGeom>
          </p:spPr>
        </p:pic>
      </p:grpSp>
      <p:pic>
        <p:nvPicPr>
          <p:cNvPr id="15" name="Picture 14" descr="Logo&#10;&#10;Description automatically generated">
            <a:extLst>
              <a:ext uri="{FF2B5EF4-FFF2-40B4-BE49-F238E27FC236}">
                <a16:creationId xmlns:a16="http://schemas.microsoft.com/office/drawing/2014/main" id="{14441BEC-86A8-ED52-407C-C939CCC9B508}"/>
              </a:ext>
            </a:extLst>
          </p:cNvPr>
          <p:cNvPicPr>
            <a:picLocks noChangeAspect="1"/>
          </p:cNvPicPr>
          <p:nvPr/>
        </p:nvPicPr>
        <p:blipFill>
          <a:blip r:embed="rId8"/>
          <a:stretch>
            <a:fillRect/>
          </a:stretch>
        </p:blipFill>
        <p:spPr>
          <a:xfrm rot="458225">
            <a:off x="13043655" y="-4857289"/>
            <a:ext cx="3585173" cy="4639636"/>
          </a:xfrm>
          <a:prstGeom prst="rect">
            <a:avLst/>
          </a:prstGeom>
        </p:spPr>
      </p:pic>
      <p:pic>
        <p:nvPicPr>
          <p:cNvPr id="16" name="Picture 15" descr="Graphical user interface, application, website&#10;&#10;Description automatically generated">
            <a:extLst>
              <a:ext uri="{FF2B5EF4-FFF2-40B4-BE49-F238E27FC236}">
                <a16:creationId xmlns:a16="http://schemas.microsoft.com/office/drawing/2014/main" id="{E9E90EF4-A079-F276-2805-D01CD372F97E}"/>
              </a:ext>
            </a:extLst>
          </p:cNvPr>
          <p:cNvPicPr>
            <a:picLocks noChangeAspect="1"/>
          </p:cNvPicPr>
          <p:nvPr/>
        </p:nvPicPr>
        <p:blipFill rotWithShape="1">
          <a:blip r:embed="rId9"/>
          <a:srcRect b="55896"/>
          <a:stretch/>
        </p:blipFill>
        <p:spPr>
          <a:xfrm rot="21278439">
            <a:off x="-4742680" y="7198138"/>
            <a:ext cx="4497634" cy="5457633"/>
          </a:xfrm>
          <a:prstGeom prst="rect">
            <a:avLst/>
          </a:prstGeom>
        </p:spPr>
      </p:pic>
    </p:spTree>
    <p:extLst>
      <p:ext uri="{BB962C8B-B14F-4D97-AF65-F5344CB8AC3E}">
        <p14:creationId xmlns:p14="http://schemas.microsoft.com/office/powerpoint/2010/main" val="30199253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Oval 21">
            <a:extLst>
              <a:ext uri="{FF2B5EF4-FFF2-40B4-BE49-F238E27FC236}">
                <a16:creationId xmlns:a16="http://schemas.microsoft.com/office/drawing/2014/main" id="{A80C4B1F-7045-387F-E39F-67E1B01D7263}"/>
              </a:ext>
            </a:extLst>
          </p:cNvPr>
          <p:cNvSpPr/>
          <p:nvPr/>
        </p:nvSpPr>
        <p:spPr>
          <a:xfrm>
            <a:off x="6482943" y="-502024"/>
            <a:ext cx="7354911" cy="9412942"/>
          </a:xfrm>
          <a:prstGeom prst="ellipse">
            <a:avLst/>
          </a:prstGeom>
          <a:solidFill>
            <a:srgbClr val="EF974B">
              <a:alpha val="7843"/>
            </a:srgbClr>
          </a:solidFill>
          <a:effectLst>
            <a:softEdge rad="1270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A9F9AB18-B141-8CA7-8248-290695215141}"/>
              </a:ext>
            </a:extLst>
          </p:cNvPr>
          <p:cNvSpPr>
            <a:spLocks noGrp="1"/>
          </p:cNvSpPr>
          <p:nvPr>
            <p:ph type="title"/>
          </p:nvPr>
        </p:nvSpPr>
        <p:spPr>
          <a:xfrm>
            <a:off x="1902688" y="470354"/>
            <a:ext cx="8386623" cy="815522"/>
          </a:xfrm>
        </p:spPr>
        <p:txBody>
          <a:bodyPr>
            <a:normAutofit fontScale="90000"/>
          </a:bodyPr>
          <a:lstStyle/>
          <a:p>
            <a:pPr algn="ctr"/>
            <a:r>
              <a:rPr lang="en-US" b="1" dirty="0">
                <a:gradFill>
                  <a:gsLst>
                    <a:gs pos="0">
                      <a:srgbClr val="EF974B"/>
                    </a:gs>
                    <a:gs pos="99000">
                      <a:srgbClr val="FDBE69"/>
                    </a:gs>
                  </a:gsLst>
                  <a:lin ang="18900000" scaled="1"/>
                </a:gradFill>
                <a:latin typeface="Space Grotesk" pitchFamily="2" charset="77"/>
                <a:cs typeface="Space Grotesk" pitchFamily="2" charset="77"/>
              </a:rPr>
              <a:t>Sneak peak on what we’re doing</a:t>
            </a:r>
            <a:endParaRPr lang="en-US" sz="8400" dirty="0"/>
          </a:p>
        </p:txBody>
      </p:sp>
      <p:sp>
        <p:nvSpPr>
          <p:cNvPr id="21" name="Oval 20">
            <a:extLst>
              <a:ext uri="{FF2B5EF4-FFF2-40B4-BE49-F238E27FC236}">
                <a16:creationId xmlns:a16="http://schemas.microsoft.com/office/drawing/2014/main" id="{25E992B1-6FFE-FA73-44C0-F4C8D4189692}"/>
              </a:ext>
            </a:extLst>
          </p:cNvPr>
          <p:cNvSpPr/>
          <p:nvPr/>
        </p:nvSpPr>
        <p:spPr>
          <a:xfrm>
            <a:off x="-1452281" y="-502024"/>
            <a:ext cx="8934851" cy="9412942"/>
          </a:xfrm>
          <a:prstGeom prst="ellipse">
            <a:avLst/>
          </a:prstGeom>
          <a:solidFill>
            <a:srgbClr val="EF974B">
              <a:alpha val="7843"/>
            </a:srgbClr>
          </a:solidFill>
          <a:effectLst>
            <a:softEdge rad="1270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5" name="Picture 14" descr="Graphical user interface, application, website&#10;&#10;Description automatically generated">
            <a:extLst>
              <a:ext uri="{FF2B5EF4-FFF2-40B4-BE49-F238E27FC236}">
                <a16:creationId xmlns:a16="http://schemas.microsoft.com/office/drawing/2014/main" id="{6B3DC791-959C-3127-7A1E-BDC904BE2FC6}"/>
              </a:ext>
            </a:extLst>
          </p:cNvPr>
          <p:cNvPicPr>
            <a:picLocks noChangeAspect="1"/>
          </p:cNvPicPr>
          <p:nvPr/>
        </p:nvPicPr>
        <p:blipFill rotWithShape="1">
          <a:blip r:embed="rId3"/>
          <a:srcRect b="55896"/>
          <a:stretch/>
        </p:blipFill>
        <p:spPr>
          <a:xfrm rot="21278439">
            <a:off x="966377" y="1591711"/>
            <a:ext cx="4497634" cy="5457633"/>
          </a:xfrm>
          <a:prstGeom prst="rect">
            <a:avLst/>
          </a:prstGeom>
        </p:spPr>
      </p:pic>
      <p:pic>
        <p:nvPicPr>
          <p:cNvPr id="17" name="Picture 16" descr="Logo&#10;&#10;Description automatically generated">
            <a:extLst>
              <a:ext uri="{FF2B5EF4-FFF2-40B4-BE49-F238E27FC236}">
                <a16:creationId xmlns:a16="http://schemas.microsoft.com/office/drawing/2014/main" id="{0B44E89F-92AE-54A7-EB41-9040866E142A}"/>
              </a:ext>
            </a:extLst>
          </p:cNvPr>
          <p:cNvPicPr>
            <a:picLocks noChangeAspect="1"/>
          </p:cNvPicPr>
          <p:nvPr/>
        </p:nvPicPr>
        <p:blipFill>
          <a:blip r:embed="rId4"/>
          <a:stretch>
            <a:fillRect/>
          </a:stretch>
        </p:blipFill>
        <p:spPr>
          <a:xfrm rot="458225">
            <a:off x="8175070" y="2000710"/>
            <a:ext cx="3585173" cy="4639636"/>
          </a:xfrm>
          <a:prstGeom prst="rect">
            <a:avLst/>
          </a:prstGeom>
        </p:spPr>
      </p:pic>
    </p:spTree>
    <p:extLst>
      <p:ext uri="{BB962C8B-B14F-4D97-AF65-F5344CB8AC3E}">
        <p14:creationId xmlns:p14="http://schemas.microsoft.com/office/powerpoint/2010/main" val="396517810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fade">
                                      <p:cBhvr>
                                        <p:cTn id="7" dur="500"/>
                                        <p:tgtEl>
                                          <p:spTgt spid="21"/>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2"/>
                                        </p:tgtEl>
                                        <p:attrNameLst>
                                          <p:attrName>style.visibility</p:attrName>
                                        </p:attrNameLst>
                                      </p:cBhvr>
                                      <p:to>
                                        <p:strVal val="visible"/>
                                      </p:to>
                                    </p:set>
                                    <p:animEffect transition="in" filter="fade">
                                      <p:cBhvr>
                                        <p:cTn id="10"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1"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F9AB18-B141-8CA7-8248-290695215141}"/>
              </a:ext>
            </a:extLst>
          </p:cNvPr>
          <p:cNvSpPr>
            <a:spLocks noGrp="1"/>
          </p:cNvSpPr>
          <p:nvPr>
            <p:ph type="title"/>
          </p:nvPr>
        </p:nvSpPr>
        <p:spPr>
          <a:xfrm>
            <a:off x="2550318" y="470354"/>
            <a:ext cx="7091364" cy="815522"/>
          </a:xfrm>
        </p:spPr>
        <p:txBody>
          <a:bodyPr>
            <a:normAutofit/>
          </a:bodyPr>
          <a:lstStyle/>
          <a:p>
            <a:pPr algn="ctr"/>
            <a:r>
              <a:rPr lang="en-US" b="1" dirty="0">
                <a:gradFill>
                  <a:gsLst>
                    <a:gs pos="0">
                      <a:srgbClr val="EF974B"/>
                    </a:gs>
                    <a:gs pos="99000">
                      <a:srgbClr val="FDBE69"/>
                    </a:gs>
                  </a:gsLst>
                  <a:lin ang="18900000" scaled="1"/>
                </a:gradFill>
                <a:latin typeface="Space Grotesk" pitchFamily="2" charset="77"/>
                <a:cs typeface="Space Grotesk" pitchFamily="2" charset="77"/>
              </a:rPr>
              <a:t>What we ask from you</a:t>
            </a:r>
            <a:endParaRPr lang="en-US" sz="8400" dirty="0"/>
          </a:p>
        </p:txBody>
      </p:sp>
      <p:grpSp>
        <p:nvGrpSpPr>
          <p:cNvPr id="24" name="Group 23">
            <a:extLst>
              <a:ext uri="{FF2B5EF4-FFF2-40B4-BE49-F238E27FC236}">
                <a16:creationId xmlns:a16="http://schemas.microsoft.com/office/drawing/2014/main" id="{62BB2C6C-99E5-CCD0-767B-85231B93621E}"/>
              </a:ext>
            </a:extLst>
          </p:cNvPr>
          <p:cNvGrpSpPr/>
          <p:nvPr/>
        </p:nvGrpSpPr>
        <p:grpSpPr>
          <a:xfrm>
            <a:off x="394547" y="2081657"/>
            <a:ext cx="3609594" cy="5407118"/>
            <a:chOff x="693465" y="1598732"/>
            <a:chExt cx="4059279" cy="6080739"/>
          </a:xfrm>
        </p:grpSpPr>
        <p:sp>
          <p:nvSpPr>
            <p:cNvPr id="17" name="TextBox 16">
              <a:extLst>
                <a:ext uri="{FF2B5EF4-FFF2-40B4-BE49-F238E27FC236}">
                  <a16:creationId xmlns:a16="http://schemas.microsoft.com/office/drawing/2014/main" id="{3CAF997D-4E1D-50B6-5CE2-19E01A9F8D0D}"/>
                </a:ext>
              </a:extLst>
            </p:cNvPr>
            <p:cNvSpPr txBox="1"/>
            <p:nvPr/>
          </p:nvSpPr>
          <p:spPr>
            <a:xfrm>
              <a:off x="978564" y="5483242"/>
              <a:ext cx="3525476" cy="934523"/>
            </a:xfrm>
            <a:prstGeom prst="rect">
              <a:avLst/>
            </a:prstGeom>
            <a:noFill/>
          </p:spPr>
          <p:txBody>
            <a:bodyPr wrap="square">
              <a:spAutoFit/>
            </a:bodyPr>
            <a:lstStyle/>
            <a:p>
              <a:pPr algn="ctr"/>
              <a:r>
                <a:rPr lang="en-US" sz="1600" dirty="0">
                  <a:solidFill>
                    <a:schemeClr val="bg1"/>
                  </a:solidFill>
                  <a:latin typeface=""/>
                  <a:cs typeface="Space Grotesk" pitchFamily="2" charset="77"/>
                </a:rPr>
                <a:t>Your funding can help us organize the event to create a better experience for students. </a:t>
              </a:r>
            </a:p>
          </p:txBody>
        </p:sp>
        <p:grpSp>
          <p:nvGrpSpPr>
            <p:cNvPr id="19" name="Group 18">
              <a:extLst>
                <a:ext uri="{FF2B5EF4-FFF2-40B4-BE49-F238E27FC236}">
                  <a16:creationId xmlns:a16="http://schemas.microsoft.com/office/drawing/2014/main" id="{C70C7174-BE1B-8368-FB9B-7FFB0E98F4ED}"/>
                </a:ext>
              </a:extLst>
            </p:cNvPr>
            <p:cNvGrpSpPr/>
            <p:nvPr/>
          </p:nvGrpSpPr>
          <p:grpSpPr>
            <a:xfrm>
              <a:off x="693465" y="1598732"/>
              <a:ext cx="4059279" cy="6080739"/>
              <a:chOff x="1237550" y="1446333"/>
              <a:chExt cx="4059279" cy="6080739"/>
            </a:xfrm>
          </p:grpSpPr>
          <p:grpSp>
            <p:nvGrpSpPr>
              <p:cNvPr id="20" name="Group 19">
                <a:extLst>
                  <a:ext uri="{FF2B5EF4-FFF2-40B4-BE49-F238E27FC236}">
                    <a16:creationId xmlns:a16="http://schemas.microsoft.com/office/drawing/2014/main" id="{21D9340C-B85D-75B9-B08F-DEF31D6B5A54}"/>
                  </a:ext>
                </a:extLst>
              </p:cNvPr>
              <p:cNvGrpSpPr/>
              <p:nvPr/>
            </p:nvGrpSpPr>
            <p:grpSpPr>
              <a:xfrm>
                <a:off x="1237550" y="1446333"/>
                <a:ext cx="4059279" cy="6080739"/>
                <a:chOff x="1272719" y="1714501"/>
                <a:chExt cx="3194685" cy="4499553"/>
              </a:xfrm>
            </p:grpSpPr>
            <p:sp>
              <p:nvSpPr>
                <p:cNvPr id="22" name="Rounded Rectangle 21">
                  <a:extLst>
                    <a:ext uri="{FF2B5EF4-FFF2-40B4-BE49-F238E27FC236}">
                      <a16:creationId xmlns:a16="http://schemas.microsoft.com/office/drawing/2014/main" id="{A5E4FFD1-2528-4F30-8C64-D6B833AF2878}"/>
                    </a:ext>
                  </a:extLst>
                </p:cNvPr>
                <p:cNvSpPr/>
                <p:nvPr/>
              </p:nvSpPr>
              <p:spPr>
                <a:xfrm>
                  <a:off x="1272719" y="1714501"/>
                  <a:ext cx="3194685" cy="4499553"/>
                </a:xfrm>
                <a:prstGeom prst="roundRect">
                  <a:avLst/>
                </a:prstGeom>
                <a:noFill/>
                <a:ln w="762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sp>
              <p:nvSpPr>
                <p:cNvPr id="23" name="TextBox 22">
                  <a:extLst>
                    <a:ext uri="{FF2B5EF4-FFF2-40B4-BE49-F238E27FC236}">
                      <a16:creationId xmlns:a16="http://schemas.microsoft.com/office/drawing/2014/main" id="{62F76B23-6D9F-BEE3-5890-4481CC3A816D}"/>
                    </a:ext>
                  </a:extLst>
                </p:cNvPr>
                <p:cNvSpPr txBox="1"/>
                <p:nvPr/>
              </p:nvSpPr>
              <p:spPr>
                <a:xfrm>
                  <a:off x="1497094" y="3455946"/>
                  <a:ext cx="2774577" cy="896411"/>
                </a:xfrm>
                <a:prstGeom prst="rect">
                  <a:avLst/>
                </a:prstGeom>
                <a:noFill/>
              </p:spPr>
              <p:txBody>
                <a:bodyPr wrap="square">
                  <a:spAutoFit/>
                </a:bodyPr>
                <a:lstStyle/>
                <a:p>
                  <a:pPr algn="ctr"/>
                  <a:r>
                    <a:rPr lang="en-US" sz="3200" dirty="0">
                      <a:solidFill>
                        <a:srgbClr val="FDBE69"/>
                      </a:solidFill>
                      <a:latin typeface="Space Grotesk" pitchFamily="2" charset="77"/>
                      <a:cs typeface="Space Grotesk" pitchFamily="2" charset="77"/>
                    </a:rPr>
                    <a:t>Monetary Sponsorships</a:t>
                  </a:r>
                  <a:endParaRPr lang="en-US" sz="1100" dirty="0">
                    <a:solidFill>
                      <a:srgbClr val="FDBE69"/>
                    </a:solidFill>
                    <a:latin typeface="Space Grotesk" pitchFamily="2" charset="77"/>
                    <a:cs typeface="Space Grotesk" pitchFamily="2" charset="77"/>
                  </a:endParaRPr>
                </a:p>
              </p:txBody>
            </p:sp>
          </p:grpSp>
          <p:pic>
            <p:nvPicPr>
              <p:cNvPr id="21" name="Graphic 20" descr="Money with solid fill">
                <a:extLst>
                  <a:ext uri="{FF2B5EF4-FFF2-40B4-BE49-F238E27FC236}">
                    <a16:creationId xmlns:a16="http://schemas.microsoft.com/office/drawing/2014/main" id="{A20DB1DB-57C9-B819-1097-DA27AED50DBD}"/>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2398809" y="1863429"/>
                <a:ext cx="1773163" cy="1773163"/>
              </a:xfrm>
              <a:prstGeom prst="rect">
                <a:avLst/>
              </a:prstGeom>
            </p:spPr>
          </p:pic>
        </p:grpSp>
      </p:grpSp>
      <p:grpSp>
        <p:nvGrpSpPr>
          <p:cNvPr id="40" name="Group 39">
            <a:extLst>
              <a:ext uri="{FF2B5EF4-FFF2-40B4-BE49-F238E27FC236}">
                <a16:creationId xmlns:a16="http://schemas.microsoft.com/office/drawing/2014/main" id="{93EBA14C-75D6-4C10-19F2-4D68D466E2C2}"/>
              </a:ext>
            </a:extLst>
          </p:cNvPr>
          <p:cNvGrpSpPr/>
          <p:nvPr/>
        </p:nvGrpSpPr>
        <p:grpSpPr>
          <a:xfrm>
            <a:off x="4291203" y="2081657"/>
            <a:ext cx="3609594" cy="5407118"/>
            <a:chOff x="693465" y="1598732"/>
            <a:chExt cx="4059279" cy="6080739"/>
          </a:xfrm>
        </p:grpSpPr>
        <p:sp>
          <p:nvSpPr>
            <p:cNvPr id="41" name="TextBox 40">
              <a:extLst>
                <a:ext uri="{FF2B5EF4-FFF2-40B4-BE49-F238E27FC236}">
                  <a16:creationId xmlns:a16="http://schemas.microsoft.com/office/drawing/2014/main" id="{6B1705A2-8E68-D5FC-2C1F-5F5312DA5125}"/>
                </a:ext>
              </a:extLst>
            </p:cNvPr>
            <p:cNvSpPr txBox="1"/>
            <p:nvPr/>
          </p:nvSpPr>
          <p:spPr>
            <a:xfrm>
              <a:off x="960366" y="5483242"/>
              <a:ext cx="3525476" cy="934523"/>
            </a:xfrm>
            <a:prstGeom prst="rect">
              <a:avLst/>
            </a:prstGeom>
            <a:noFill/>
          </p:spPr>
          <p:txBody>
            <a:bodyPr wrap="square">
              <a:spAutoFit/>
            </a:bodyPr>
            <a:lstStyle/>
            <a:p>
              <a:pPr algn="ctr"/>
              <a:r>
                <a:rPr lang="en-US" sz="1600" dirty="0">
                  <a:solidFill>
                    <a:schemeClr val="bg1"/>
                  </a:solidFill>
                  <a:latin typeface=""/>
                  <a:cs typeface="Space Grotesk" pitchFamily="2" charset="77"/>
                </a:rPr>
                <a:t>We’d love to promote to classes and have access to market to many of the campus buildings.</a:t>
              </a:r>
            </a:p>
          </p:txBody>
        </p:sp>
        <p:grpSp>
          <p:nvGrpSpPr>
            <p:cNvPr id="42" name="Group 41">
              <a:extLst>
                <a:ext uri="{FF2B5EF4-FFF2-40B4-BE49-F238E27FC236}">
                  <a16:creationId xmlns:a16="http://schemas.microsoft.com/office/drawing/2014/main" id="{07F322F2-11A0-C835-FE75-11BC95AFD973}"/>
                </a:ext>
              </a:extLst>
            </p:cNvPr>
            <p:cNvGrpSpPr/>
            <p:nvPr/>
          </p:nvGrpSpPr>
          <p:grpSpPr>
            <a:xfrm>
              <a:off x="693465" y="1598732"/>
              <a:ext cx="4059279" cy="6080739"/>
              <a:chOff x="1237550" y="1446333"/>
              <a:chExt cx="4059279" cy="6080739"/>
            </a:xfrm>
          </p:grpSpPr>
          <p:grpSp>
            <p:nvGrpSpPr>
              <p:cNvPr id="43" name="Group 42">
                <a:extLst>
                  <a:ext uri="{FF2B5EF4-FFF2-40B4-BE49-F238E27FC236}">
                    <a16:creationId xmlns:a16="http://schemas.microsoft.com/office/drawing/2014/main" id="{08F85ED8-83DD-8432-B7E4-E4C7BFA942D4}"/>
                  </a:ext>
                </a:extLst>
              </p:cNvPr>
              <p:cNvGrpSpPr/>
              <p:nvPr/>
            </p:nvGrpSpPr>
            <p:grpSpPr>
              <a:xfrm>
                <a:off x="1237550" y="1446333"/>
                <a:ext cx="4059279" cy="6080739"/>
                <a:chOff x="1272719" y="1714501"/>
                <a:chExt cx="3194685" cy="4499553"/>
              </a:xfrm>
            </p:grpSpPr>
            <p:sp>
              <p:nvSpPr>
                <p:cNvPr id="45" name="Rounded Rectangle 44">
                  <a:extLst>
                    <a:ext uri="{FF2B5EF4-FFF2-40B4-BE49-F238E27FC236}">
                      <a16:creationId xmlns:a16="http://schemas.microsoft.com/office/drawing/2014/main" id="{8F66E413-D506-687A-E4FB-8EC353EEA1A8}"/>
                    </a:ext>
                  </a:extLst>
                </p:cNvPr>
                <p:cNvSpPr/>
                <p:nvPr/>
              </p:nvSpPr>
              <p:spPr>
                <a:xfrm>
                  <a:off x="1272719" y="1714501"/>
                  <a:ext cx="3194685" cy="4499553"/>
                </a:xfrm>
                <a:prstGeom prst="roundRect">
                  <a:avLst/>
                </a:prstGeom>
                <a:noFill/>
                <a:ln w="762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sp>
              <p:nvSpPr>
                <p:cNvPr id="46" name="TextBox 45">
                  <a:extLst>
                    <a:ext uri="{FF2B5EF4-FFF2-40B4-BE49-F238E27FC236}">
                      <a16:creationId xmlns:a16="http://schemas.microsoft.com/office/drawing/2014/main" id="{18D9E981-2761-ECF3-A05C-88FB13366CC9}"/>
                    </a:ext>
                  </a:extLst>
                </p:cNvPr>
                <p:cNvSpPr txBox="1"/>
                <p:nvPr/>
              </p:nvSpPr>
              <p:spPr>
                <a:xfrm>
                  <a:off x="1482772" y="3474145"/>
                  <a:ext cx="2774577" cy="793964"/>
                </a:xfrm>
                <a:prstGeom prst="rect">
                  <a:avLst/>
                </a:prstGeom>
                <a:noFill/>
              </p:spPr>
              <p:txBody>
                <a:bodyPr wrap="square">
                  <a:spAutoFit/>
                </a:bodyPr>
                <a:lstStyle/>
                <a:p>
                  <a:pPr algn="ctr"/>
                  <a:r>
                    <a:rPr lang="en-US" sz="3200" dirty="0">
                      <a:solidFill>
                        <a:srgbClr val="FDBE69"/>
                      </a:solidFill>
                      <a:latin typeface="Space Grotesk" pitchFamily="2" charset="77"/>
                      <a:cs typeface="Space Grotesk" pitchFamily="2" charset="77"/>
                    </a:rPr>
                    <a:t>Marketing &amp; </a:t>
                  </a:r>
                  <a:r>
                    <a:rPr lang="en-US" sz="2400" dirty="0">
                      <a:solidFill>
                        <a:srgbClr val="FDBE69"/>
                      </a:solidFill>
                      <a:latin typeface="Space Grotesk" pitchFamily="2" charset="77"/>
                      <a:cs typeface="Space Grotesk" pitchFamily="2" charset="77"/>
                    </a:rPr>
                    <a:t>Professor Support</a:t>
                  </a:r>
                  <a:endParaRPr lang="en-US" sz="1100" dirty="0">
                    <a:solidFill>
                      <a:srgbClr val="FDBE69"/>
                    </a:solidFill>
                    <a:latin typeface="Space Grotesk" pitchFamily="2" charset="77"/>
                    <a:cs typeface="Space Grotesk" pitchFamily="2" charset="77"/>
                  </a:endParaRPr>
                </a:p>
              </p:txBody>
            </p:sp>
          </p:grpSp>
          <p:pic>
            <p:nvPicPr>
              <p:cNvPr id="44" name="Graphic 43" descr="Marketing with solid fill">
                <a:extLst>
                  <a:ext uri="{FF2B5EF4-FFF2-40B4-BE49-F238E27FC236}">
                    <a16:creationId xmlns:a16="http://schemas.microsoft.com/office/drawing/2014/main" id="{0FA9A775-C6FE-9DA1-8A78-A99E6E13593B}"/>
                  </a:ext>
                </a:extLst>
              </p:cNvPr>
              <p:cNvPicPr>
                <a:picLocks noChangeAspect="1"/>
              </p:cNvPicPr>
              <p:nvPr/>
            </p:nvPicPr>
            <p:blipFill>
              <a:blip r:embed="rId5">
                <a:extLst>
                  <a:ext uri="{96DAC541-7B7A-43D3-8B79-37D633B846F1}">
                    <asvg:svgBlip xmlns:asvg="http://schemas.microsoft.com/office/drawing/2016/SVG/main" r:embed="rId6"/>
                  </a:ext>
                </a:extLst>
              </a:blip>
              <a:srcRect/>
              <a:stretch/>
            </p:blipFill>
            <p:spPr>
              <a:xfrm>
                <a:off x="2380611" y="1863429"/>
                <a:ext cx="1773163" cy="1773163"/>
              </a:xfrm>
              <a:prstGeom prst="rect">
                <a:avLst/>
              </a:prstGeom>
            </p:spPr>
          </p:pic>
        </p:grpSp>
      </p:grpSp>
      <p:grpSp>
        <p:nvGrpSpPr>
          <p:cNvPr id="47" name="Group 46">
            <a:extLst>
              <a:ext uri="{FF2B5EF4-FFF2-40B4-BE49-F238E27FC236}">
                <a16:creationId xmlns:a16="http://schemas.microsoft.com/office/drawing/2014/main" id="{129F0C56-8DB0-192F-607C-C1DB50192D65}"/>
              </a:ext>
            </a:extLst>
          </p:cNvPr>
          <p:cNvGrpSpPr/>
          <p:nvPr/>
        </p:nvGrpSpPr>
        <p:grpSpPr>
          <a:xfrm>
            <a:off x="8171681" y="2081657"/>
            <a:ext cx="3609594" cy="5407118"/>
            <a:chOff x="693465" y="1598732"/>
            <a:chExt cx="4059279" cy="6080739"/>
          </a:xfrm>
        </p:grpSpPr>
        <p:sp>
          <p:nvSpPr>
            <p:cNvPr id="48" name="TextBox 47">
              <a:extLst>
                <a:ext uri="{FF2B5EF4-FFF2-40B4-BE49-F238E27FC236}">
                  <a16:creationId xmlns:a16="http://schemas.microsoft.com/office/drawing/2014/main" id="{F19629AC-7BB1-07DF-8470-AEF442BD0D77}"/>
                </a:ext>
              </a:extLst>
            </p:cNvPr>
            <p:cNvSpPr txBox="1"/>
            <p:nvPr/>
          </p:nvSpPr>
          <p:spPr>
            <a:xfrm>
              <a:off x="960363" y="5506640"/>
              <a:ext cx="3525476" cy="934523"/>
            </a:xfrm>
            <a:prstGeom prst="rect">
              <a:avLst/>
            </a:prstGeom>
            <a:noFill/>
          </p:spPr>
          <p:txBody>
            <a:bodyPr wrap="square">
              <a:spAutoFit/>
            </a:bodyPr>
            <a:lstStyle/>
            <a:p>
              <a:pPr algn="ctr"/>
              <a:r>
                <a:rPr lang="en-US" sz="1600" dirty="0">
                  <a:solidFill>
                    <a:schemeClr val="bg1"/>
                  </a:solidFill>
                  <a:latin typeface=""/>
                  <a:cs typeface="Space Grotesk" pitchFamily="2" charset="77"/>
                </a:rPr>
                <a:t> We need your help booking campus buildings for the venue to show off our Guelph spirit!</a:t>
              </a:r>
            </a:p>
          </p:txBody>
        </p:sp>
        <p:grpSp>
          <p:nvGrpSpPr>
            <p:cNvPr id="49" name="Group 48">
              <a:extLst>
                <a:ext uri="{FF2B5EF4-FFF2-40B4-BE49-F238E27FC236}">
                  <a16:creationId xmlns:a16="http://schemas.microsoft.com/office/drawing/2014/main" id="{3E29F375-7F5D-2709-6E6D-37786D601DCD}"/>
                </a:ext>
              </a:extLst>
            </p:cNvPr>
            <p:cNvGrpSpPr/>
            <p:nvPr/>
          </p:nvGrpSpPr>
          <p:grpSpPr>
            <a:xfrm>
              <a:off x="693465" y="1598732"/>
              <a:ext cx="4059279" cy="6080739"/>
              <a:chOff x="1237550" y="1446333"/>
              <a:chExt cx="4059279" cy="6080739"/>
            </a:xfrm>
          </p:grpSpPr>
          <p:grpSp>
            <p:nvGrpSpPr>
              <p:cNvPr id="50" name="Group 49">
                <a:extLst>
                  <a:ext uri="{FF2B5EF4-FFF2-40B4-BE49-F238E27FC236}">
                    <a16:creationId xmlns:a16="http://schemas.microsoft.com/office/drawing/2014/main" id="{86F5A960-4C66-1021-EDB7-799620700C50}"/>
                  </a:ext>
                </a:extLst>
              </p:cNvPr>
              <p:cNvGrpSpPr/>
              <p:nvPr/>
            </p:nvGrpSpPr>
            <p:grpSpPr>
              <a:xfrm>
                <a:off x="1237550" y="1446333"/>
                <a:ext cx="4059279" cy="6080739"/>
                <a:chOff x="1272719" y="1714501"/>
                <a:chExt cx="3194685" cy="4499553"/>
              </a:xfrm>
            </p:grpSpPr>
            <p:sp>
              <p:nvSpPr>
                <p:cNvPr id="52" name="Rounded Rectangle 51">
                  <a:extLst>
                    <a:ext uri="{FF2B5EF4-FFF2-40B4-BE49-F238E27FC236}">
                      <a16:creationId xmlns:a16="http://schemas.microsoft.com/office/drawing/2014/main" id="{7D8A3505-EC78-EB5E-D6C7-058F02544AB5}"/>
                    </a:ext>
                  </a:extLst>
                </p:cNvPr>
                <p:cNvSpPr/>
                <p:nvPr/>
              </p:nvSpPr>
              <p:spPr>
                <a:xfrm>
                  <a:off x="1272719" y="1714501"/>
                  <a:ext cx="3194685" cy="4499553"/>
                </a:xfrm>
                <a:prstGeom prst="roundRect">
                  <a:avLst/>
                </a:prstGeom>
                <a:noFill/>
                <a:ln w="762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sp>
              <p:nvSpPr>
                <p:cNvPr id="53" name="TextBox 52">
                  <a:extLst>
                    <a:ext uri="{FF2B5EF4-FFF2-40B4-BE49-F238E27FC236}">
                      <a16:creationId xmlns:a16="http://schemas.microsoft.com/office/drawing/2014/main" id="{0F2D6396-0DE5-D0FF-0CA9-323E3885746D}"/>
                    </a:ext>
                  </a:extLst>
                </p:cNvPr>
                <p:cNvSpPr txBox="1"/>
                <p:nvPr/>
              </p:nvSpPr>
              <p:spPr>
                <a:xfrm>
                  <a:off x="1482770" y="3473260"/>
                  <a:ext cx="2774577" cy="896411"/>
                </a:xfrm>
                <a:prstGeom prst="rect">
                  <a:avLst/>
                </a:prstGeom>
                <a:noFill/>
              </p:spPr>
              <p:txBody>
                <a:bodyPr wrap="square">
                  <a:spAutoFit/>
                </a:bodyPr>
                <a:lstStyle/>
                <a:p>
                  <a:pPr algn="ctr"/>
                  <a:r>
                    <a:rPr lang="en-US" sz="3200" dirty="0">
                      <a:solidFill>
                        <a:srgbClr val="FDBE69"/>
                      </a:solidFill>
                      <a:latin typeface="Space Grotesk" pitchFamily="2" charset="77"/>
                      <a:cs typeface="Space Grotesk" pitchFamily="2" charset="77"/>
                    </a:rPr>
                    <a:t>Booking Buildings</a:t>
                  </a:r>
                  <a:endParaRPr lang="en-US" sz="1100" dirty="0">
                    <a:solidFill>
                      <a:srgbClr val="FDBE69"/>
                    </a:solidFill>
                    <a:latin typeface="Space Grotesk" pitchFamily="2" charset="77"/>
                    <a:cs typeface="Space Grotesk" pitchFamily="2" charset="77"/>
                  </a:endParaRPr>
                </a:p>
              </p:txBody>
            </p:sp>
          </p:grpSp>
          <p:pic>
            <p:nvPicPr>
              <p:cNvPr id="51" name="Graphic 50" descr="Schoolhouse with solid fill">
                <a:extLst>
                  <a:ext uri="{FF2B5EF4-FFF2-40B4-BE49-F238E27FC236}">
                    <a16:creationId xmlns:a16="http://schemas.microsoft.com/office/drawing/2014/main" id="{DB6A36B9-F1FE-A5BA-F5FB-BE7B0C2DA0D0}"/>
                  </a:ext>
                </a:extLst>
              </p:cNvPr>
              <p:cNvPicPr>
                <a:picLocks noChangeAspect="1"/>
              </p:cNvPicPr>
              <p:nvPr/>
            </p:nvPicPr>
            <p:blipFill>
              <a:blip r:embed="rId7">
                <a:extLst>
                  <a:ext uri="{96DAC541-7B7A-43D3-8B79-37D633B846F1}">
                    <asvg:svgBlip xmlns:asvg="http://schemas.microsoft.com/office/drawing/2016/SVG/main" r:embed="rId8"/>
                  </a:ext>
                </a:extLst>
              </a:blip>
              <a:srcRect/>
              <a:stretch/>
            </p:blipFill>
            <p:spPr>
              <a:xfrm>
                <a:off x="2380607" y="1886827"/>
                <a:ext cx="1773163" cy="1773163"/>
              </a:xfrm>
              <a:prstGeom prst="rect">
                <a:avLst/>
              </a:prstGeom>
            </p:spPr>
          </p:pic>
        </p:grpSp>
      </p:grpSp>
      <p:cxnSp>
        <p:nvCxnSpPr>
          <p:cNvPr id="54" name="Straight Connector 53">
            <a:extLst>
              <a:ext uri="{FF2B5EF4-FFF2-40B4-BE49-F238E27FC236}">
                <a16:creationId xmlns:a16="http://schemas.microsoft.com/office/drawing/2014/main" id="{E202A1D3-C6A8-B720-2572-B7972C156D36}"/>
              </a:ext>
            </a:extLst>
          </p:cNvPr>
          <p:cNvCxnSpPr/>
          <p:nvPr/>
        </p:nvCxnSpPr>
        <p:spPr>
          <a:xfrm>
            <a:off x="2264535" y="1288419"/>
            <a:ext cx="7662930" cy="0"/>
          </a:xfrm>
          <a:prstGeom prst="line">
            <a:avLst/>
          </a:prstGeom>
          <a:ln w="76200">
            <a:gradFill flip="none" rotWithShape="1">
              <a:gsLst>
                <a:gs pos="0">
                  <a:srgbClr val="EF974B"/>
                </a:gs>
                <a:gs pos="100000">
                  <a:srgbClr val="FDBE69"/>
                </a:gs>
              </a:gsLst>
              <a:lin ang="2700000" scaled="1"/>
              <a:tileRect/>
            </a:gra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27693775"/>
      </p:ext>
    </p:extLst>
  </p:cSld>
  <p:clrMapOvr>
    <a:masterClrMapping/>
  </p:clrMapOvr>
  <p:transition spd="slow">
    <p:wipe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decel="50000"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 calcmode="lin" valueType="num">
                                      <p:cBhvr additive="base">
                                        <p:cTn id="7" dur="750" fill="hold"/>
                                        <p:tgtEl>
                                          <p:spTgt spid="24"/>
                                        </p:tgtEl>
                                        <p:attrNameLst>
                                          <p:attrName>ppt_x</p:attrName>
                                        </p:attrNameLst>
                                      </p:cBhvr>
                                      <p:tavLst>
                                        <p:tav tm="0">
                                          <p:val>
                                            <p:strVal val="#ppt_x"/>
                                          </p:val>
                                        </p:tav>
                                        <p:tav tm="100000">
                                          <p:val>
                                            <p:strVal val="#ppt_x"/>
                                          </p:val>
                                        </p:tav>
                                      </p:tavLst>
                                    </p:anim>
                                    <p:anim calcmode="lin" valueType="num">
                                      <p:cBhvr additive="base">
                                        <p:cTn id="8" dur="750" fill="hold"/>
                                        <p:tgtEl>
                                          <p:spTgt spid="2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decel="50000" fill="hold" nodeType="clickEffect">
                                  <p:stCondLst>
                                    <p:cond delay="0"/>
                                  </p:stCondLst>
                                  <p:childTnLst>
                                    <p:set>
                                      <p:cBhvr>
                                        <p:cTn id="12" dur="1" fill="hold">
                                          <p:stCondLst>
                                            <p:cond delay="0"/>
                                          </p:stCondLst>
                                        </p:cTn>
                                        <p:tgtEl>
                                          <p:spTgt spid="40"/>
                                        </p:tgtEl>
                                        <p:attrNameLst>
                                          <p:attrName>style.visibility</p:attrName>
                                        </p:attrNameLst>
                                      </p:cBhvr>
                                      <p:to>
                                        <p:strVal val="visible"/>
                                      </p:to>
                                    </p:set>
                                    <p:anim calcmode="lin" valueType="num">
                                      <p:cBhvr additive="base">
                                        <p:cTn id="13" dur="750" fill="hold"/>
                                        <p:tgtEl>
                                          <p:spTgt spid="40"/>
                                        </p:tgtEl>
                                        <p:attrNameLst>
                                          <p:attrName>ppt_x</p:attrName>
                                        </p:attrNameLst>
                                      </p:cBhvr>
                                      <p:tavLst>
                                        <p:tav tm="0">
                                          <p:val>
                                            <p:strVal val="#ppt_x"/>
                                          </p:val>
                                        </p:tav>
                                        <p:tav tm="100000">
                                          <p:val>
                                            <p:strVal val="#ppt_x"/>
                                          </p:val>
                                        </p:tav>
                                      </p:tavLst>
                                    </p:anim>
                                    <p:anim calcmode="lin" valueType="num">
                                      <p:cBhvr additive="base">
                                        <p:cTn id="14" dur="750" fill="hold"/>
                                        <p:tgtEl>
                                          <p:spTgt spid="40"/>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decel="50000" fill="hold" nodeType="clickEffect">
                                  <p:stCondLst>
                                    <p:cond delay="0"/>
                                  </p:stCondLst>
                                  <p:childTnLst>
                                    <p:set>
                                      <p:cBhvr>
                                        <p:cTn id="18" dur="1" fill="hold">
                                          <p:stCondLst>
                                            <p:cond delay="0"/>
                                          </p:stCondLst>
                                        </p:cTn>
                                        <p:tgtEl>
                                          <p:spTgt spid="47"/>
                                        </p:tgtEl>
                                        <p:attrNameLst>
                                          <p:attrName>style.visibility</p:attrName>
                                        </p:attrNameLst>
                                      </p:cBhvr>
                                      <p:to>
                                        <p:strVal val="visible"/>
                                      </p:to>
                                    </p:set>
                                    <p:anim calcmode="lin" valueType="num">
                                      <p:cBhvr additive="base">
                                        <p:cTn id="19" dur="750" fill="hold"/>
                                        <p:tgtEl>
                                          <p:spTgt spid="47"/>
                                        </p:tgtEl>
                                        <p:attrNameLst>
                                          <p:attrName>ppt_x</p:attrName>
                                        </p:attrNameLst>
                                      </p:cBhvr>
                                      <p:tavLst>
                                        <p:tav tm="0">
                                          <p:val>
                                            <p:strVal val="#ppt_x"/>
                                          </p:val>
                                        </p:tav>
                                        <p:tav tm="100000">
                                          <p:val>
                                            <p:strVal val="#ppt_x"/>
                                          </p:val>
                                        </p:tav>
                                      </p:tavLst>
                                    </p:anim>
                                    <p:anim calcmode="lin" valueType="num">
                                      <p:cBhvr additive="base">
                                        <p:cTn id="20" dur="750" fill="hold"/>
                                        <p:tgtEl>
                                          <p:spTgt spid="4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E82292-E7A7-CDF0-D21B-9C5D56EE1B37}"/>
              </a:ext>
            </a:extLst>
          </p:cNvPr>
          <p:cNvSpPr>
            <a:spLocks noGrp="1"/>
          </p:cNvSpPr>
          <p:nvPr>
            <p:ph type="title"/>
          </p:nvPr>
        </p:nvSpPr>
        <p:spPr>
          <a:xfrm>
            <a:off x="838200" y="2245725"/>
            <a:ext cx="10515600" cy="2366549"/>
          </a:xfrm>
        </p:spPr>
        <p:txBody>
          <a:bodyPr>
            <a:normAutofit fontScale="90000"/>
          </a:bodyPr>
          <a:lstStyle/>
          <a:p>
            <a:pPr algn="ctr"/>
            <a:r>
              <a:rPr lang="en-US" dirty="0">
                <a:solidFill>
                  <a:srgbClr val="FDBE69"/>
                </a:solidFill>
                <a:latin typeface="Space Grotesk" pitchFamily="2" charset="77"/>
                <a:cs typeface="Space Grotesk" pitchFamily="2" charset="77"/>
              </a:rPr>
              <a:t>You can contact us at</a:t>
            </a:r>
            <a:br>
              <a:rPr lang="en-US" dirty="0">
                <a:solidFill>
                  <a:srgbClr val="FDBE69"/>
                </a:solidFill>
                <a:latin typeface="Space Grotesk" pitchFamily="2" charset="77"/>
                <a:cs typeface="Space Grotesk" pitchFamily="2" charset="77"/>
              </a:rPr>
            </a:br>
            <a:r>
              <a:rPr lang="en-US" sz="100" dirty="0">
                <a:solidFill>
                  <a:srgbClr val="FDBE69"/>
                </a:solidFill>
                <a:latin typeface="Space Grotesk" pitchFamily="2" charset="77"/>
                <a:cs typeface="Space Grotesk" pitchFamily="2" charset="77"/>
              </a:rPr>
              <a:t>.</a:t>
            </a:r>
            <a:br>
              <a:rPr lang="en-US" dirty="0">
                <a:solidFill>
                  <a:srgbClr val="FDBE69"/>
                </a:solidFill>
                <a:latin typeface="Space Grotesk" pitchFamily="2" charset="77"/>
                <a:cs typeface="Space Grotesk" pitchFamily="2" charset="77"/>
              </a:rPr>
            </a:br>
            <a:r>
              <a:rPr lang="en-US" sz="7300" b="1" dirty="0" err="1">
                <a:solidFill>
                  <a:srgbClr val="FDBE69"/>
                </a:solidFill>
                <a:latin typeface="Space Grotesk" pitchFamily="2" charset="77"/>
                <a:cs typeface="Space Grotesk" pitchFamily="2" charset="77"/>
              </a:rPr>
              <a:t>admin@gryphhacks.com</a:t>
            </a:r>
            <a:endParaRPr lang="en-US" b="1" dirty="0">
              <a:solidFill>
                <a:srgbClr val="FDBE69"/>
              </a:solidFill>
              <a:latin typeface="Space Grotesk" pitchFamily="2" charset="77"/>
              <a:cs typeface="Space Grotesk" pitchFamily="2" charset="77"/>
            </a:endParaRPr>
          </a:p>
        </p:txBody>
      </p:sp>
    </p:spTree>
    <p:extLst>
      <p:ext uri="{BB962C8B-B14F-4D97-AF65-F5344CB8AC3E}">
        <p14:creationId xmlns:p14="http://schemas.microsoft.com/office/powerpoint/2010/main" val="185994073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E82292-E7A7-CDF0-D21B-9C5D56EE1B37}"/>
              </a:ext>
            </a:extLst>
          </p:cNvPr>
          <p:cNvSpPr>
            <a:spLocks noGrp="1"/>
          </p:cNvSpPr>
          <p:nvPr>
            <p:ph type="title"/>
          </p:nvPr>
        </p:nvSpPr>
        <p:spPr>
          <a:xfrm>
            <a:off x="838200" y="2245725"/>
            <a:ext cx="10515600" cy="2366549"/>
          </a:xfrm>
        </p:spPr>
        <p:txBody>
          <a:bodyPr>
            <a:normAutofit/>
          </a:bodyPr>
          <a:lstStyle/>
          <a:p>
            <a:pPr algn="ctr"/>
            <a:r>
              <a:rPr lang="en-US" sz="7300" b="1" dirty="0">
                <a:solidFill>
                  <a:srgbClr val="EF974B"/>
                </a:solidFill>
                <a:latin typeface="Space Grotesk" pitchFamily="2" charset="77"/>
                <a:cs typeface="Space Grotesk" pitchFamily="2" charset="77"/>
              </a:rPr>
              <a:t>Thank You</a:t>
            </a:r>
            <a:endParaRPr lang="en-US" b="1" dirty="0">
              <a:solidFill>
                <a:srgbClr val="EF974B"/>
              </a:solidFill>
              <a:latin typeface="Space Grotesk" pitchFamily="2" charset="77"/>
              <a:cs typeface="Space Grotesk" pitchFamily="2" charset="77"/>
            </a:endParaRPr>
          </a:p>
        </p:txBody>
      </p:sp>
      <p:sp>
        <p:nvSpPr>
          <p:cNvPr id="6" name="Oval 5">
            <a:extLst>
              <a:ext uri="{FF2B5EF4-FFF2-40B4-BE49-F238E27FC236}">
                <a16:creationId xmlns:a16="http://schemas.microsoft.com/office/drawing/2014/main" id="{938DC634-3482-86C6-A84D-609BEB17BA5F}"/>
              </a:ext>
            </a:extLst>
          </p:cNvPr>
          <p:cNvSpPr/>
          <p:nvPr/>
        </p:nvSpPr>
        <p:spPr>
          <a:xfrm>
            <a:off x="2739068" y="1348049"/>
            <a:ext cx="6713864" cy="4161899"/>
          </a:xfrm>
          <a:prstGeom prst="ellipse">
            <a:avLst/>
          </a:prstGeom>
          <a:solidFill>
            <a:srgbClr val="EF974B">
              <a:alpha val="7843"/>
            </a:srgbClr>
          </a:solidFill>
          <a:effectLst>
            <a:softEdge rad="1270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gradFill flip="none" rotWithShape="1">
                <a:gsLst>
                  <a:gs pos="0">
                    <a:srgbClr val="EF974B"/>
                  </a:gs>
                  <a:gs pos="50000">
                    <a:srgbClr val="FDBE69"/>
                  </a:gs>
                </a:gsLst>
                <a:lin ang="0" scaled="1"/>
                <a:tileRect/>
              </a:gradFill>
            </a:endParaRPr>
          </a:p>
        </p:txBody>
      </p:sp>
    </p:spTree>
    <p:extLst>
      <p:ext uri="{BB962C8B-B14F-4D97-AF65-F5344CB8AC3E}">
        <p14:creationId xmlns:p14="http://schemas.microsoft.com/office/powerpoint/2010/main" val="274273119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1750">
        <p159:morph option="byCha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00C6F8-9551-69E2-FDE6-57B97C6ED7AA}"/>
              </a:ext>
            </a:extLst>
          </p:cNvPr>
          <p:cNvSpPr>
            <a:spLocks noGrp="1"/>
          </p:cNvSpPr>
          <p:nvPr>
            <p:ph type="title"/>
          </p:nvPr>
        </p:nvSpPr>
        <p:spPr/>
        <p:txBody>
          <a:bodyPr/>
          <a:lstStyle/>
          <a:p>
            <a:r>
              <a:rPr lang="en-US" b="1" dirty="0">
                <a:gradFill>
                  <a:gsLst>
                    <a:gs pos="0">
                      <a:srgbClr val="EF974B"/>
                    </a:gs>
                    <a:gs pos="99000">
                      <a:srgbClr val="FDBE69"/>
                    </a:gs>
                  </a:gsLst>
                  <a:lin ang="18900000" scaled="1"/>
                </a:gradFill>
                <a:latin typeface="Space Grotesk" pitchFamily="2" charset="77"/>
                <a:cs typeface="Space Grotesk" pitchFamily="2" charset="77"/>
              </a:rPr>
              <a:t>About </a:t>
            </a:r>
            <a:r>
              <a:rPr lang="en-US" b="1" dirty="0" err="1">
                <a:gradFill>
                  <a:gsLst>
                    <a:gs pos="0">
                      <a:srgbClr val="EF974B"/>
                    </a:gs>
                    <a:gs pos="99000">
                      <a:srgbClr val="FDBE69"/>
                    </a:gs>
                  </a:gsLst>
                  <a:lin ang="18900000" scaled="1"/>
                </a:gradFill>
                <a:latin typeface="Space Grotesk" pitchFamily="2" charset="77"/>
                <a:cs typeface="Space Grotesk" pitchFamily="2" charset="77"/>
              </a:rPr>
              <a:t>GryphHacks</a:t>
            </a:r>
            <a:endParaRPr lang="en-US" b="1" dirty="0">
              <a:gradFill>
                <a:gsLst>
                  <a:gs pos="0">
                    <a:srgbClr val="EF974B"/>
                  </a:gs>
                  <a:gs pos="99000">
                    <a:srgbClr val="FDBE69"/>
                  </a:gs>
                </a:gsLst>
                <a:lin ang="18900000" scaled="1"/>
              </a:gradFill>
              <a:latin typeface="Space Grotesk" pitchFamily="2" charset="77"/>
              <a:cs typeface="Space Grotesk" pitchFamily="2" charset="77"/>
            </a:endParaRPr>
          </a:p>
        </p:txBody>
      </p:sp>
      <p:cxnSp>
        <p:nvCxnSpPr>
          <p:cNvPr id="9" name="Straight Connector 8">
            <a:extLst>
              <a:ext uri="{FF2B5EF4-FFF2-40B4-BE49-F238E27FC236}">
                <a16:creationId xmlns:a16="http://schemas.microsoft.com/office/drawing/2014/main" id="{10ABF198-0E9F-D736-9425-F95637D98A6F}"/>
              </a:ext>
            </a:extLst>
          </p:cNvPr>
          <p:cNvCxnSpPr/>
          <p:nvPr/>
        </p:nvCxnSpPr>
        <p:spPr>
          <a:xfrm>
            <a:off x="0" y="1398907"/>
            <a:ext cx="7662930" cy="0"/>
          </a:xfrm>
          <a:prstGeom prst="line">
            <a:avLst/>
          </a:prstGeom>
          <a:ln w="76200">
            <a:gradFill flip="none" rotWithShape="1">
              <a:gsLst>
                <a:gs pos="0">
                  <a:srgbClr val="EF974B"/>
                </a:gs>
                <a:gs pos="100000">
                  <a:srgbClr val="FDBE69"/>
                </a:gs>
              </a:gsLst>
              <a:lin ang="2700000" scaled="1"/>
              <a:tileRect/>
            </a:gradFill>
          </a:ln>
        </p:spPr>
        <p:style>
          <a:lnRef idx="1">
            <a:schemeClr val="accent1"/>
          </a:lnRef>
          <a:fillRef idx="0">
            <a:schemeClr val="accent1"/>
          </a:fillRef>
          <a:effectRef idx="0">
            <a:schemeClr val="accent1"/>
          </a:effectRef>
          <a:fontRef idx="minor">
            <a:schemeClr val="tx1"/>
          </a:fontRef>
        </p:style>
      </p:cxnSp>
      <p:sp>
        <p:nvSpPr>
          <p:cNvPr id="12" name="TextBox 11">
            <a:extLst>
              <a:ext uri="{FF2B5EF4-FFF2-40B4-BE49-F238E27FC236}">
                <a16:creationId xmlns:a16="http://schemas.microsoft.com/office/drawing/2014/main" id="{D4E76836-02E0-7847-8E04-3F9430A8A32B}"/>
              </a:ext>
            </a:extLst>
          </p:cNvPr>
          <p:cNvSpPr txBox="1"/>
          <p:nvPr/>
        </p:nvSpPr>
        <p:spPr>
          <a:xfrm>
            <a:off x="838200" y="1690688"/>
            <a:ext cx="6430297" cy="4401205"/>
          </a:xfrm>
          <a:prstGeom prst="rect">
            <a:avLst/>
          </a:prstGeom>
          <a:noFill/>
        </p:spPr>
        <p:txBody>
          <a:bodyPr wrap="square" rtlCol="0">
            <a:spAutoFit/>
          </a:bodyPr>
          <a:lstStyle/>
          <a:p>
            <a:r>
              <a:rPr lang="en-CA" sz="2000" b="0" i="0" dirty="0" err="1">
                <a:solidFill>
                  <a:srgbClr val="DCDDDE"/>
                </a:solidFill>
                <a:effectLst/>
                <a:latin typeface=""/>
              </a:rPr>
              <a:t>GryphHacks</a:t>
            </a:r>
            <a:r>
              <a:rPr lang="en-CA" sz="2000" b="0" i="0" dirty="0">
                <a:solidFill>
                  <a:srgbClr val="DCDDDE"/>
                </a:solidFill>
                <a:effectLst/>
                <a:latin typeface=""/>
              </a:rPr>
              <a:t> is the University of Guelph’s Official hackathon, partnered with MLH! We are a student organization that organizes and facilitates an annual innovative event, promoting technological advances through collaboration; from prototypes to potential high-end product concepts! </a:t>
            </a:r>
          </a:p>
          <a:p>
            <a:endParaRPr lang="en-CA" sz="2000" dirty="0">
              <a:solidFill>
                <a:srgbClr val="DCDDDE"/>
              </a:solidFill>
              <a:latin typeface=""/>
            </a:endParaRPr>
          </a:p>
          <a:p>
            <a:r>
              <a:rPr lang="en-CA" sz="2000" b="0" i="0" dirty="0">
                <a:solidFill>
                  <a:srgbClr val="DCDDDE"/>
                </a:solidFill>
                <a:effectLst/>
                <a:latin typeface=""/>
              </a:rPr>
              <a:t>Our goal is to create an inviting and friendly environment where healthy competition takes place to help foster and nurture our hackers' innovative and entrepreneurial skills! </a:t>
            </a:r>
            <a:r>
              <a:rPr lang="en-CA" sz="2000" b="0" i="0" dirty="0" err="1">
                <a:solidFill>
                  <a:srgbClr val="DCDDDE"/>
                </a:solidFill>
                <a:effectLst/>
                <a:latin typeface=""/>
              </a:rPr>
              <a:t>GryphHacks</a:t>
            </a:r>
            <a:r>
              <a:rPr lang="en-CA" sz="2000" b="0" i="0" dirty="0">
                <a:solidFill>
                  <a:srgbClr val="DCDDDE"/>
                </a:solidFill>
                <a:effectLst/>
                <a:latin typeface=""/>
              </a:rPr>
              <a:t> serves to broaden our hackers’ perspectives, and awareness of the various possibilities that are available in this ever-growing field! </a:t>
            </a:r>
          </a:p>
        </p:txBody>
      </p:sp>
      <p:pic>
        <p:nvPicPr>
          <p:cNvPr id="13" name="Picture 12" descr="A picture containing orange&#10;&#10;Description automatically generated">
            <a:extLst>
              <a:ext uri="{FF2B5EF4-FFF2-40B4-BE49-F238E27FC236}">
                <a16:creationId xmlns:a16="http://schemas.microsoft.com/office/drawing/2014/main" id="{2387EC18-3C45-7A95-50AC-0148DD303F9F}"/>
              </a:ext>
            </a:extLst>
          </p:cNvPr>
          <p:cNvPicPr>
            <a:picLocks noChangeAspect="1"/>
          </p:cNvPicPr>
          <p:nvPr/>
        </p:nvPicPr>
        <p:blipFill>
          <a:blip r:embed="rId3"/>
          <a:stretch>
            <a:fillRect/>
          </a:stretch>
        </p:blipFill>
        <p:spPr>
          <a:xfrm>
            <a:off x="12813890" y="8539317"/>
            <a:ext cx="6672866" cy="6672866"/>
          </a:xfrm>
          <a:prstGeom prst="rect">
            <a:avLst/>
          </a:prstGeom>
        </p:spPr>
      </p:pic>
      <p:pic>
        <p:nvPicPr>
          <p:cNvPr id="1030" name="Picture 6">
            <a:extLst>
              <a:ext uri="{FF2B5EF4-FFF2-40B4-BE49-F238E27FC236}">
                <a16:creationId xmlns:a16="http://schemas.microsoft.com/office/drawing/2014/main" id="{ED9CC045-7F60-2E08-C85E-0F802B526C9D}"/>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13949" t="24652" r="12573" b="27500"/>
          <a:stretch/>
        </p:blipFill>
        <p:spPr bwMode="auto">
          <a:xfrm>
            <a:off x="7268497" y="1690688"/>
            <a:ext cx="4778097" cy="440120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6062981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00C6F8-9551-69E2-FDE6-57B97C6ED7AA}"/>
              </a:ext>
            </a:extLst>
          </p:cNvPr>
          <p:cNvSpPr>
            <a:spLocks noGrp="1"/>
          </p:cNvSpPr>
          <p:nvPr>
            <p:ph type="title"/>
          </p:nvPr>
        </p:nvSpPr>
        <p:spPr>
          <a:xfrm>
            <a:off x="4433887" y="1877786"/>
            <a:ext cx="3324225" cy="3102428"/>
          </a:xfrm>
        </p:spPr>
        <p:txBody>
          <a:bodyPr>
            <a:noAutofit/>
          </a:bodyPr>
          <a:lstStyle/>
          <a:p>
            <a:pPr algn="ctr"/>
            <a:r>
              <a:rPr lang="en-US" sz="12100" b="1" dirty="0">
                <a:gradFill>
                  <a:gsLst>
                    <a:gs pos="0">
                      <a:srgbClr val="EF974B"/>
                    </a:gs>
                    <a:gs pos="99000">
                      <a:srgbClr val="FDBE69"/>
                    </a:gs>
                  </a:gsLst>
                  <a:lin ang="18900000" scaled="1"/>
                </a:gradFill>
                <a:latin typeface="Space Grotesk" pitchFamily="2" charset="77"/>
                <a:cs typeface="Space Grotesk" pitchFamily="2" charset="77"/>
              </a:rPr>
              <a:t>219</a:t>
            </a:r>
            <a:br>
              <a:rPr lang="en-US" sz="12100" b="1" dirty="0">
                <a:gradFill>
                  <a:gsLst>
                    <a:gs pos="0">
                      <a:srgbClr val="EF974B"/>
                    </a:gs>
                    <a:gs pos="99000">
                      <a:srgbClr val="FDBE69"/>
                    </a:gs>
                  </a:gsLst>
                  <a:lin ang="18900000" scaled="1"/>
                </a:gradFill>
                <a:latin typeface="Space Grotesk" pitchFamily="2" charset="77"/>
                <a:cs typeface="Space Grotesk" pitchFamily="2" charset="77"/>
              </a:rPr>
            </a:br>
            <a:r>
              <a:rPr lang="en-US" sz="4800" b="1" dirty="0">
                <a:gradFill>
                  <a:gsLst>
                    <a:gs pos="0">
                      <a:srgbClr val="EF974B"/>
                    </a:gs>
                    <a:gs pos="99000">
                      <a:srgbClr val="FDBE69"/>
                    </a:gs>
                  </a:gsLst>
                  <a:lin ang="18900000" scaled="1"/>
                </a:gradFill>
                <a:latin typeface="Space Grotesk" pitchFamily="2" charset="77"/>
                <a:cs typeface="Space Grotesk" pitchFamily="2" charset="77"/>
              </a:rPr>
              <a:t>students</a:t>
            </a:r>
            <a:br>
              <a:rPr lang="en-US" sz="4800" b="1" dirty="0">
                <a:gradFill>
                  <a:gsLst>
                    <a:gs pos="0">
                      <a:srgbClr val="EF974B"/>
                    </a:gs>
                    <a:gs pos="99000">
                      <a:srgbClr val="FDBE69"/>
                    </a:gs>
                  </a:gsLst>
                  <a:lin ang="18900000" scaled="1"/>
                </a:gradFill>
                <a:latin typeface="Space Grotesk" pitchFamily="2" charset="77"/>
                <a:cs typeface="Space Grotesk" pitchFamily="2" charset="77"/>
              </a:rPr>
            </a:br>
            <a:r>
              <a:rPr lang="en-US" sz="4800" b="1" dirty="0">
                <a:gradFill>
                  <a:gsLst>
                    <a:gs pos="0">
                      <a:srgbClr val="EF974B"/>
                    </a:gs>
                    <a:gs pos="99000">
                      <a:srgbClr val="FDBE69"/>
                    </a:gs>
                  </a:gsLst>
                  <a:lin ang="18900000" scaled="1"/>
                </a:gradFill>
                <a:latin typeface="Space Grotesk" pitchFamily="2" charset="77"/>
                <a:cs typeface="Space Grotesk" pitchFamily="2" charset="77"/>
              </a:rPr>
              <a:t>online</a:t>
            </a:r>
          </a:p>
        </p:txBody>
      </p:sp>
      <p:sp>
        <p:nvSpPr>
          <p:cNvPr id="5" name="Title 1">
            <a:extLst>
              <a:ext uri="{FF2B5EF4-FFF2-40B4-BE49-F238E27FC236}">
                <a16:creationId xmlns:a16="http://schemas.microsoft.com/office/drawing/2014/main" id="{C52EE3EC-DD45-53E7-468D-A60888FA7874}"/>
              </a:ext>
            </a:extLst>
          </p:cNvPr>
          <p:cNvSpPr txBox="1">
            <a:spLocks/>
          </p:cNvSpPr>
          <p:nvPr/>
        </p:nvSpPr>
        <p:spPr>
          <a:xfrm>
            <a:off x="7226074" y="-4286512"/>
            <a:ext cx="3324225" cy="310242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12100" b="1" dirty="0">
                <a:gradFill>
                  <a:gsLst>
                    <a:gs pos="0">
                      <a:srgbClr val="EF974B"/>
                    </a:gs>
                    <a:gs pos="99000">
                      <a:srgbClr val="FDBE69"/>
                    </a:gs>
                  </a:gsLst>
                  <a:lin ang="18900000" scaled="1"/>
                </a:gradFill>
                <a:latin typeface="Space Grotesk" pitchFamily="2" charset="77"/>
                <a:cs typeface="Space Grotesk" pitchFamily="2" charset="77"/>
              </a:rPr>
              <a:t>300</a:t>
            </a:r>
            <a:br>
              <a:rPr lang="en-US" sz="12100" b="1" dirty="0">
                <a:gradFill>
                  <a:gsLst>
                    <a:gs pos="0">
                      <a:srgbClr val="EF974B"/>
                    </a:gs>
                    <a:gs pos="99000">
                      <a:srgbClr val="FDBE69"/>
                    </a:gs>
                  </a:gsLst>
                  <a:lin ang="18900000" scaled="1"/>
                </a:gradFill>
                <a:latin typeface="Space Grotesk" pitchFamily="2" charset="77"/>
                <a:cs typeface="Space Grotesk" pitchFamily="2" charset="77"/>
              </a:rPr>
            </a:br>
            <a:r>
              <a:rPr lang="en-US" sz="4800" b="1" dirty="0">
                <a:gradFill>
                  <a:gsLst>
                    <a:gs pos="0">
                      <a:srgbClr val="EF974B"/>
                    </a:gs>
                    <a:gs pos="99000">
                      <a:srgbClr val="FDBE69"/>
                    </a:gs>
                  </a:gsLst>
                  <a:lin ang="18900000" scaled="1"/>
                </a:gradFill>
                <a:latin typeface="Space Grotesk" pitchFamily="2" charset="77"/>
                <a:cs typeface="Space Grotesk" pitchFamily="2" charset="77"/>
              </a:rPr>
              <a:t>students</a:t>
            </a:r>
            <a:br>
              <a:rPr lang="en-US" sz="4800" b="1" dirty="0">
                <a:gradFill>
                  <a:gsLst>
                    <a:gs pos="0">
                      <a:srgbClr val="EF974B"/>
                    </a:gs>
                    <a:gs pos="99000">
                      <a:srgbClr val="FDBE69"/>
                    </a:gs>
                  </a:gsLst>
                  <a:lin ang="18900000" scaled="1"/>
                </a:gradFill>
                <a:latin typeface="Space Grotesk" pitchFamily="2" charset="77"/>
                <a:cs typeface="Space Grotesk" pitchFamily="2" charset="77"/>
              </a:rPr>
            </a:br>
            <a:r>
              <a:rPr lang="en-US" sz="4800" b="1" dirty="0">
                <a:gradFill>
                  <a:gsLst>
                    <a:gs pos="0">
                      <a:srgbClr val="EF974B"/>
                    </a:gs>
                    <a:gs pos="99000">
                      <a:srgbClr val="FDBE69"/>
                    </a:gs>
                  </a:gsLst>
                  <a:lin ang="18900000" scaled="1"/>
                </a:gradFill>
                <a:latin typeface="Space Grotesk" pitchFamily="2" charset="77"/>
                <a:cs typeface="Space Grotesk" pitchFamily="2" charset="77"/>
              </a:rPr>
              <a:t>in-person</a:t>
            </a:r>
          </a:p>
        </p:txBody>
      </p:sp>
      <p:sp>
        <p:nvSpPr>
          <p:cNvPr id="7" name="Title 1">
            <a:extLst>
              <a:ext uri="{FF2B5EF4-FFF2-40B4-BE49-F238E27FC236}">
                <a16:creationId xmlns:a16="http://schemas.microsoft.com/office/drawing/2014/main" id="{D4BCB110-8DE9-E7BE-0178-81EA9F12C99D}"/>
              </a:ext>
            </a:extLst>
          </p:cNvPr>
          <p:cNvSpPr txBox="1">
            <a:spLocks/>
          </p:cNvSpPr>
          <p:nvPr/>
        </p:nvSpPr>
        <p:spPr>
          <a:xfrm>
            <a:off x="1604026" y="436564"/>
            <a:ext cx="8983947"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gradFill>
                  <a:gsLst>
                    <a:gs pos="0">
                      <a:srgbClr val="EF974B"/>
                    </a:gs>
                    <a:gs pos="99000">
                      <a:srgbClr val="FDBE69"/>
                    </a:gs>
                  </a:gsLst>
                  <a:lin ang="18900000" scaled="1"/>
                </a:gradFill>
                <a:latin typeface="Space Grotesk" pitchFamily="2" charset="77"/>
                <a:cs typeface="Space Grotesk" pitchFamily="2" charset="77"/>
              </a:rPr>
              <a:t>Participants from last year</a:t>
            </a:r>
          </a:p>
        </p:txBody>
      </p:sp>
    </p:spTree>
    <p:extLst>
      <p:ext uri="{BB962C8B-B14F-4D97-AF65-F5344CB8AC3E}">
        <p14:creationId xmlns:p14="http://schemas.microsoft.com/office/powerpoint/2010/main" val="49379204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00C6F8-9551-69E2-FDE6-57B97C6ED7AA}"/>
              </a:ext>
            </a:extLst>
          </p:cNvPr>
          <p:cNvSpPr>
            <a:spLocks noGrp="1"/>
          </p:cNvSpPr>
          <p:nvPr>
            <p:ph type="title"/>
          </p:nvPr>
        </p:nvSpPr>
        <p:spPr>
          <a:xfrm>
            <a:off x="1641702" y="2630830"/>
            <a:ext cx="2517344" cy="2349383"/>
          </a:xfrm>
        </p:spPr>
        <p:txBody>
          <a:bodyPr>
            <a:noAutofit/>
          </a:bodyPr>
          <a:lstStyle/>
          <a:p>
            <a:pPr algn="ctr"/>
            <a:r>
              <a:rPr lang="en-US" sz="8800" b="1" dirty="0">
                <a:gradFill>
                  <a:gsLst>
                    <a:gs pos="0">
                      <a:srgbClr val="EF974B"/>
                    </a:gs>
                    <a:gs pos="99000">
                      <a:srgbClr val="FDBE69"/>
                    </a:gs>
                  </a:gsLst>
                  <a:lin ang="18900000" scaled="1"/>
                </a:gradFill>
                <a:latin typeface="Space Grotesk" pitchFamily="2" charset="77"/>
                <a:cs typeface="Space Grotesk" pitchFamily="2" charset="77"/>
              </a:rPr>
              <a:t>219</a:t>
            </a:r>
            <a:br>
              <a:rPr lang="en-US" sz="8800" b="1" dirty="0">
                <a:gradFill>
                  <a:gsLst>
                    <a:gs pos="0">
                      <a:srgbClr val="EF974B"/>
                    </a:gs>
                    <a:gs pos="99000">
                      <a:srgbClr val="FDBE69"/>
                    </a:gs>
                  </a:gsLst>
                  <a:lin ang="18900000" scaled="1"/>
                </a:gradFill>
                <a:latin typeface="Space Grotesk" pitchFamily="2" charset="77"/>
                <a:cs typeface="Space Grotesk" pitchFamily="2" charset="77"/>
              </a:rPr>
            </a:br>
            <a:r>
              <a:rPr lang="en-US" sz="3600" b="1" dirty="0">
                <a:gradFill>
                  <a:gsLst>
                    <a:gs pos="0">
                      <a:srgbClr val="EF974B"/>
                    </a:gs>
                    <a:gs pos="99000">
                      <a:srgbClr val="FDBE69"/>
                    </a:gs>
                  </a:gsLst>
                  <a:lin ang="18900000" scaled="1"/>
                </a:gradFill>
                <a:latin typeface="Space Grotesk" pitchFamily="2" charset="77"/>
                <a:cs typeface="Space Grotesk" pitchFamily="2" charset="77"/>
              </a:rPr>
              <a:t>students</a:t>
            </a:r>
            <a:br>
              <a:rPr lang="en-US" sz="3600" b="1" dirty="0">
                <a:gradFill>
                  <a:gsLst>
                    <a:gs pos="0">
                      <a:srgbClr val="EF974B"/>
                    </a:gs>
                    <a:gs pos="99000">
                      <a:srgbClr val="FDBE69"/>
                    </a:gs>
                  </a:gsLst>
                  <a:lin ang="18900000" scaled="1"/>
                </a:gradFill>
                <a:latin typeface="Space Grotesk" pitchFamily="2" charset="77"/>
                <a:cs typeface="Space Grotesk" pitchFamily="2" charset="77"/>
              </a:rPr>
            </a:br>
            <a:r>
              <a:rPr lang="en-US" sz="3600" b="1" dirty="0">
                <a:gradFill>
                  <a:gsLst>
                    <a:gs pos="0">
                      <a:srgbClr val="EF974B"/>
                    </a:gs>
                    <a:gs pos="99000">
                      <a:srgbClr val="FDBE69"/>
                    </a:gs>
                  </a:gsLst>
                  <a:lin ang="18900000" scaled="1"/>
                </a:gradFill>
                <a:latin typeface="Space Grotesk" pitchFamily="2" charset="77"/>
                <a:cs typeface="Space Grotesk" pitchFamily="2" charset="77"/>
              </a:rPr>
              <a:t>online</a:t>
            </a:r>
          </a:p>
        </p:txBody>
      </p:sp>
      <p:sp>
        <p:nvSpPr>
          <p:cNvPr id="3" name="Title 1">
            <a:extLst>
              <a:ext uri="{FF2B5EF4-FFF2-40B4-BE49-F238E27FC236}">
                <a16:creationId xmlns:a16="http://schemas.microsoft.com/office/drawing/2014/main" id="{03E7BD37-336D-A711-9248-609088D0644C}"/>
              </a:ext>
            </a:extLst>
          </p:cNvPr>
          <p:cNvSpPr txBox="1">
            <a:spLocks/>
          </p:cNvSpPr>
          <p:nvPr/>
        </p:nvSpPr>
        <p:spPr>
          <a:xfrm>
            <a:off x="7226074" y="1877786"/>
            <a:ext cx="3324225" cy="310242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12100" b="1" dirty="0">
                <a:gradFill>
                  <a:gsLst>
                    <a:gs pos="0">
                      <a:srgbClr val="EF974B"/>
                    </a:gs>
                    <a:gs pos="99000">
                      <a:srgbClr val="FDBE69"/>
                    </a:gs>
                  </a:gsLst>
                  <a:lin ang="18900000" scaled="1"/>
                </a:gradFill>
                <a:latin typeface="Space Grotesk" pitchFamily="2" charset="77"/>
                <a:cs typeface="Space Grotesk" pitchFamily="2" charset="77"/>
              </a:rPr>
              <a:t>300</a:t>
            </a:r>
            <a:br>
              <a:rPr lang="en-US" sz="12100" b="1" dirty="0">
                <a:gradFill>
                  <a:gsLst>
                    <a:gs pos="0">
                      <a:srgbClr val="EF974B"/>
                    </a:gs>
                    <a:gs pos="99000">
                      <a:srgbClr val="FDBE69"/>
                    </a:gs>
                  </a:gsLst>
                  <a:lin ang="18900000" scaled="1"/>
                </a:gradFill>
                <a:latin typeface="Space Grotesk" pitchFamily="2" charset="77"/>
                <a:cs typeface="Space Grotesk" pitchFamily="2" charset="77"/>
              </a:rPr>
            </a:br>
            <a:r>
              <a:rPr lang="en-US" sz="4800" b="1" dirty="0">
                <a:gradFill>
                  <a:gsLst>
                    <a:gs pos="0">
                      <a:srgbClr val="EF974B"/>
                    </a:gs>
                    <a:gs pos="99000">
                      <a:srgbClr val="FDBE69"/>
                    </a:gs>
                  </a:gsLst>
                  <a:lin ang="18900000" scaled="1"/>
                </a:gradFill>
                <a:latin typeface="Space Grotesk" pitchFamily="2" charset="77"/>
                <a:cs typeface="Space Grotesk" pitchFamily="2" charset="77"/>
              </a:rPr>
              <a:t>students</a:t>
            </a:r>
            <a:br>
              <a:rPr lang="en-US" sz="4800" b="1" dirty="0">
                <a:gradFill>
                  <a:gsLst>
                    <a:gs pos="0">
                      <a:srgbClr val="EF974B"/>
                    </a:gs>
                    <a:gs pos="99000">
                      <a:srgbClr val="FDBE69"/>
                    </a:gs>
                  </a:gsLst>
                  <a:lin ang="18900000" scaled="1"/>
                </a:gradFill>
                <a:latin typeface="Space Grotesk" pitchFamily="2" charset="77"/>
                <a:cs typeface="Space Grotesk" pitchFamily="2" charset="77"/>
              </a:rPr>
            </a:br>
            <a:r>
              <a:rPr lang="en-US" sz="4800" b="1" dirty="0">
                <a:gradFill>
                  <a:gsLst>
                    <a:gs pos="0">
                      <a:srgbClr val="EF974B"/>
                    </a:gs>
                    <a:gs pos="99000">
                      <a:srgbClr val="FDBE69"/>
                    </a:gs>
                  </a:gsLst>
                  <a:lin ang="18900000" scaled="1"/>
                </a:gradFill>
                <a:latin typeface="Space Grotesk" pitchFamily="2" charset="77"/>
                <a:cs typeface="Space Grotesk" pitchFamily="2" charset="77"/>
              </a:rPr>
              <a:t>in-person</a:t>
            </a:r>
          </a:p>
        </p:txBody>
      </p:sp>
      <p:sp>
        <p:nvSpPr>
          <p:cNvPr id="4" name="Title 1">
            <a:extLst>
              <a:ext uri="{FF2B5EF4-FFF2-40B4-BE49-F238E27FC236}">
                <a16:creationId xmlns:a16="http://schemas.microsoft.com/office/drawing/2014/main" id="{FFA04128-32AB-E142-B6CA-EBC547D46C02}"/>
              </a:ext>
            </a:extLst>
          </p:cNvPr>
          <p:cNvSpPr txBox="1">
            <a:spLocks/>
          </p:cNvSpPr>
          <p:nvPr/>
        </p:nvSpPr>
        <p:spPr>
          <a:xfrm>
            <a:off x="6791084" y="-3967211"/>
            <a:ext cx="4194199" cy="310242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10100" b="1" dirty="0">
                <a:gradFill>
                  <a:gsLst>
                    <a:gs pos="0">
                      <a:srgbClr val="EF974B"/>
                    </a:gs>
                    <a:gs pos="99000">
                      <a:srgbClr val="FDBE69"/>
                    </a:gs>
                  </a:gsLst>
                  <a:lin ang="18900000" scaled="1"/>
                </a:gradFill>
                <a:latin typeface="Space Grotesk" pitchFamily="2" charset="77"/>
                <a:cs typeface="Space Grotesk" pitchFamily="2" charset="77"/>
              </a:rPr>
              <a:t>100+</a:t>
            </a:r>
            <a:br>
              <a:rPr lang="en-US" sz="10100" b="1" dirty="0">
                <a:gradFill>
                  <a:gsLst>
                    <a:gs pos="0">
                      <a:srgbClr val="EF974B"/>
                    </a:gs>
                    <a:gs pos="99000">
                      <a:srgbClr val="FDBE69"/>
                    </a:gs>
                  </a:gsLst>
                  <a:lin ang="18900000" scaled="1"/>
                </a:gradFill>
                <a:latin typeface="Space Grotesk" pitchFamily="2" charset="77"/>
                <a:cs typeface="Space Grotesk" pitchFamily="2" charset="77"/>
              </a:rPr>
            </a:br>
            <a:r>
              <a:rPr lang="en-US" b="1" dirty="0">
                <a:gradFill>
                  <a:gsLst>
                    <a:gs pos="0">
                      <a:srgbClr val="EF974B"/>
                    </a:gs>
                    <a:gs pos="99000">
                      <a:srgbClr val="FDBE69"/>
                    </a:gs>
                  </a:gsLst>
                  <a:lin ang="18900000" scaled="1"/>
                </a:gradFill>
                <a:latin typeface="Space Grotesk" pitchFamily="2" charset="77"/>
                <a:cs typeface="Space Grotesk" pitchFamily="2" charset="77"/>
              </a:rPr>
              <a:t>students</a:t>
            </a:r>
            <a:br>
              <a:rPr lang="en-US" b="1" dirty="0">
                <a:gradFill>
                  <a:gsLst>
                    <a:gs pos="0">
                      <a:srgbClr val="EF974B"/>
                    </a:gs>
                    <a:gs pos="99000">
                      <a:srgbClr val="FDBE69"/>
                    </a:gs>
                  </a:gsLst>
                  <a:lin ang="18900000" scaled="1"/>
                </a:gradFill>
                <a:latin typeface="Space Grotesk" pitchFamily="2" charset="77"/>
                <a:cs typeface="Space Grotesk" pitchFamily="2" charset="77"/>
              </a:rPr>
            </a:br>
            <a:r>
              <a:rPr lang="en-US" b="1" dirty="0">
                <a:gradFill>
                  <a:gsLst>
                    <a:gs pos="0">
                      <a:srgbClr val="EF974B"/>
                    </a:gs>
                    <a:gs pos="99000">
                      <a:srgbClr val="FDBE69"/>
                    </a:gs>
                  </a:gsLst>
                  <a:lin ang="18900000" scaled="1"/>
                </a:gradFill>
                <a:latin typeface="Space Grotesk" pitchFamily="2" charset="77"/>
                <a:cs typeface="Space Grotesk" pitchFamily="2" charset="77"/>
              </a:rPr>
              <a:t>online</a:t>
            </a:r>
          </a:p>
        </p:txBody>
      </p:sp>
      <p:sp>
        <p:nvSpPr>
          <p:cNvPr id="5" name="Title 1">
            <a:extLst>
              <a:ext uri="{FF2B5EF4-FFF2-40B4-BE49-F238E27FC236}">
                <a16:creationId xmlns:a16="http://schemas.microsoft.com/office/drawing/2014/main" id="{F64A8AB2-5803-AADD-7615-323423922EB4}"/>
              </a:ext>
            </a:extLst>
          </p:cNvPr>
          <p:cNvSpPr txBox="1">
            <a:spLocks/>
          </p:cNvSpPr>
          <p:nvPr/>
        </p:nvSpPr>
        <p:spPr>
          <a:xfrm>
            <a:off x="1604026" y="436564"/>
            <a:ext cx="8983947"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gradFill>
                  <a:gsLst>
                    <a:gs pos="0">
                      <a:srgbClr val="EF974B"/>
                    </a:gs>
                    <a:gs pos="99000">
                      <a:srgbClr val="FDBE69"/>
                    </a:gs>
                  </a:gsLst>
                  <a:lin ang="18900000" scaled="1"/>
                </a:gradFill>
                <a:latin typeface="Space Grotesk" pitchFamily="2" charset="77"/>
                <a:cs typeface="Space Grotesk" pitchFamily="2" charset="77"/>
              </a:rPr>
              <a:t>Participants expected this year</a:t>
            </a:r>
          </a:p>
        </p:txBody>
      </p:sp>
    </p:spTree>
    <p:extLst>
      <p:ext uri="{BB962C8B-B14F-4D97-AF65-F5344CB8AC3E}">
        <p14:creationId xmlns:p14="http://schemas.microsoft.com/office/powerpoint/2010/main" val="302489507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15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03E7BD37-336D-A711-9248-609088D0644C}"/>
              </a:ext>
            </a:extLst>
          </p:cNvPr>
          <p:cNvSpPr txBox="1">
            <a:spLocks/>
          </p:cNvSpPr>
          <p:nvPr/>
        </p:nvSpPr>
        <p:spPr>
          <a:xfrm>
            <a:off x="7226072" y="3715965"/>
            <a:ext cx="3324225" cy="2569831"/>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10100" b="1" dirty="0">
                <a:gradFill>
                  <a:gsLst>
                    <a:gs pos="0">
                      <a:srgbClr val="EF974B"/>
                    </a:gs>
                    <a:gs pos="99000">
                      <a:srgbClr val="FDBE69"/>
                    </a:gs>
                  </a:gsLst>
                  <a:lin ang="18900000" scaled="1"/>
                </a:gradFill>
                <a:latin typeface="Space Grotesk" pitchFamily="2" charset="77"/>
                <a:cs typeface="Space Grotesk" pitchFamily="2" charset="77"/>
              </a:rPr>
              <a:t>300</a:t>
            </a:r>
            <a:br>
              <a:rPr lang="en-US" sz="10100" b="1" dirty="0">
                <a:gradFill>
                  <a:gsLst>
                    <a:gs pos="0">
                      <a:srgbClr val="EF974B"/>
                    </a:gs>
                    <a:gs pos="99000">
                      <a:srgbClr val="FDBE69"/>
                    </a:gs>
                  </a:gsLst>
                  <a:lin ang="18900000" scaled="1"/>
                </a:gradFill>
                <a:latin typeface="Space Grotesk" pitchFamily="2" charset="77"/>
                <a:cs typeface="Space Grotesk" pitchFamily="2" charset="77"/>
              </a:rPr>
            </a:br>
            <a:r>
              <a:rPr lang="en-US" b="1" dirty="0">
                <a:gradFill>
                  <a:gsLst>
                    <a:gs pos="0">
                      <a:srgbClr val="EF974B"/>
                    </a:gs>
                    <a:gs pos="99000">
                      <a:srgbClr val="FDBE69"/>
                    </a:gs>
                  </a:gsLst>
                  <a:lin ang="18900000" scaled="1"/>
                </a:gradFill>
                <a:latin typeface="Space Grotesk" pitchFamily="2" charset="77"/>
                <a:cs typeface="Space Grotesk" pitchFamily="2" charset="77"/>
              </a:rPr>
              <a:t>students</a:t>
            </a:r>
            <a:br>
              <a:rPr lang="en-US" b="1" dirty="0">
                <a:gradFill>
                  <a:gsLst>
                    <a:gs pos="0">
                      <a:srgbClr val="EF974B"/>
                    </a:gs>
                    <a:gs pos="99000">
                      <a:srgbClr val="FDBE69"/>
                    </a:gs>
                  </a:gsLst>
                  <a:lin ang="18900000" scaled="1"/>
                </a:gradFill>
                <a:latin typeface="Space Grotesk" pitchFamily="2" charset="77"/>
                <a:cs typeface="Space Grotesk" pitchFamily="2" charset="77"/>
              </a:rPr>
            </a:br>
            <a:r>
              <a:rPr lang="en-US" b="1" dirty="0">
                <a:gradFill>
                  <a:gsLst>
                    <a:gs pos="0">
                      <a:srgbClr val="EF974B"/>
                    </a:gs>
                    <a:gs pos="99000">
                      <a:srgbClr val="FDBE69"/>
                    </a:gs>
                  </a:gsLst>
                  <a:lin ang="18900000" scaled="1"/>
                </a:gradFill>
                <a:latin typeface="Space Grotesk" pitchFamily="2" charset="77"/>
                <a:cs typeface="Space Grotesk" pitchFamily="2" charset="77"/>
              </a:rPr>
              <a:t>in-person</a:t>
            </a:r>
          </a:p>
        </p:txBody>
      </p:sp>
      <p:sp>
        <p:nvSpPr>
          <p:cNvPr id="5" name="Title 1">
            <a:extLst>
              <a:ext uri="{FF2B5EF4-FFF2-40B4-BE49-F238E27FC236}">
                <a16:creationId xmlns:a16="http://schemas.microsoft.com/office/drawing/2014/main" id="{25D3B1AE-C79F-C31F-F488-67B52238C41C}"/>
              </a:ext>
            </a:extLst>
          </p:cNvPr>
          <p:cNvSpPr txBox="1">
            <a:spLocks/>
          </p:cNvSpPr>
          <p:nvPr/>
        </p:nvSpPr>
        <p:spPr>
          <a:xfrm>
            <a:off x="6791084" y="326572"/>
            <a:ext cx="4194199" cy="310242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10100" b="1" dirty="0">
                <a:gradFill>
                  <a:gsLst>
                    <a:gs pos="0">
                      <a:srgbClr val="EF974B"/>
                    </a:gs>
                    <a:gs pos="99000">
                      <a:srgbClr val="FDBE69"/>
                    </a:gs>
                  </a:gsLst>
                  <a:lin ang="18900000" scaled="1"/>
                </a:gradFill>
                <a:latin typeface="Space Grotesk" pitchFamily="2" charset="77"/>
                <a:cs typeface="Space Grotesk" pitchFamily="2" charset="77"/>
              </a:rPr>
              <a:t>100+</a:t>
            </a:r>
            <a:br>
              <a:rPr lang="en-US" sz="10100" b="1" dirty="0">
                <a:gradFill>
                  <a:gsLst>
                    <a:gs pos="0">
                      <a:srgbClr val="EF974B"/>
                    </a:gs>
                    <a:gs pos="99000">
                      <a:srgbClr val="FDBE69"/>
                    </a:gs>
                  </a:gsLst>
                  <a:lin ang="18900000" scaled="1"/>
                </a:gradFill>
                <a:latin typeface="Space Grotesk" pitchFamily="2" charset="77"/>
                <a:cs typeface="Space Grotesk" pitchFamily="2" charset="77"/>
              </a:rPr>
            </a:br>
            <a:r>
              <a:rPr lang="en-US" b="1" dirty="0">
                <a:gradFill>
                  <a:gsLst>
                    <a:gs pos="0">
                      <a:srgbClr val="EF974B"/>
                    </a:gs>
                    <a:gs pos="99000">
                      <a:srgbClr val="FDBE69"/>
                    </a:gs>
                  </a:gsLst>
                  <a:lin ang="18900000" scaled="1"/>
                </a:gradFill>
                <a:latin typeface="Space Grotesk" pitchFamily="2" charset="77"/>
                <a:cs typeface="Space Grotesk" pitchFamily="2" charset="77"/>
              </a:rPr>
              <a:t>students</a:t>
            </a:r>
            <a:br>
              <a:rPr lang="en-US" b="1" dirty="0">
                <a:gradFill>
                  <a:gsLst>
                    <a:gs pos="0">
                      <a:srgbClr val="EF974B"/>
                    </a:gs>
                    <a:gs pos="99000">
                      <a:srgbClr val="FDBE69"/>
                    </a:gs>
                  </a:gsLst>
                  <a:lin ang="18900000" scaled="1"/>
                </a:gradFill>
                <a:latin typeface="Space Grotesk" pitchFamily="2" charset="77"/>
                <a:cs typeface="Space Grotesk" pitchFamily="2" charset="77"/>
              </a:rPr>
            </a:br>
            <a:r>
              <a:rPr lang="en-US" b="1" dirty="0">
                <a:gradFill>
                  <a:gsLst>
                    <a:gs pos="0">
                      <a:srgbClr val="EF974B"/>
                    </a:gs>
                    <a:gs pos="99000">
                      <a:srgbClr val="FDBE69"/>
                    </a:gs>
                  </a:gsLst>
                  <a:lin ang="18900000" scaled="1"/>
                </a:gradFill>
                <a:latin typeface="Space Grotesk" pitchFamily="2" charset="77"/>
                <a:cs typeface="Space Grotesk" pitchFamily="2" charset="77"/>
              </a:rPr>
              <a:t>online</a:t>
            </a:r>
          </a:p>
        </p:txBody>
      </p:sp>
      <p:sp>
        <p:nvSpPr>
          <p:cNvPr id="8" name="Title 1">
            <a:extLst>
              <a:ext uri="{FF2B5EF4-FFF2-40B4-BE49-F238E27FC236}">
                <a16:creationId xmlns:a16="http://schemas.microsoft.com/office/drawing/2014/main" id="{F0D51D08-EC50-A32D-7D09-D0276BCBBC64}"/>
              </a:ext>
            </a:extLst>
          </p:cNvPr>
          <p:cNvSpPr>
            <a:spLocks noGrp="1"/>
          </p:cNvSpPr>
          <p:nvPr>
            <p:ph type="title"/>
          </p:nvPr>
        </p:nvSpPr>
        <p:spPr>
          <a:xfrm>
            <a:off x="1641702" y="3936413"/>
            <a:ext cx="2517344" cy="2349383"/>
          </a:xfrm>
        </p:spPr>
        <p:txBody>
          <a:bodyPr>
            <a:noAutofit/>
          </a:bodyPr>
          <a:lstStyle/>
          <a:p>
            <a:pPr algn="ctr"/>
            <a:r>
              <a:rPr lang="en-US" sz="8800" b="1" dirty="0">
                <a:gradFill>
                  <a:gsLst>
                    <a:gs pos="0">
                      <a:srgbClr val="EF974B"/>
                    </a:gs>
                    <a:gs pos="99000">
                      <a:srgbClr val="FDBE69"/>
                    </a:gs>
                  </a:gsLst>
                  <a:lin ang="18900000" scaled="1"/>
                </a:gradFill>
                <a:latin typeface="Space Grotesk" pitchFamily="2" charset="77"/>
                <a:cs typeface="Space Grotesk" pitchFamily="2" charset="77"/>
              </a:rPr>
              <a:t>219</a:t>
            </a:r>
            <a:br>
              <a:rPr lang="en-US" sz="8800" b="1" dirty="0">
                <a:gradFill>
                  <a:gsLst>
                    <a:gs pos="0">
                      <a:srgbClr val="EF974B"/>
                    </a:gs>
                    <a:gs pos="99000">
                      <a:srgbClr val="FDBE69"/>
                    </a:gs>
                  </a:gsLst>
                  <a:lin ang="18900000" scaled="1"/>
                </a:gradFill>
                <a:latin typeface="Space Grotesk" pitchFamily="2" charset="77"/>
                <a:cs typeface="Space Grotesk" pitchFamily="2" charset="77"/>
              </a:rPr>
            </a:br>
            <a:r>
              <a:rPr lang="en-US" sz="3600" b="1" dirty="0">
                <a:gradFill>
                  <a:gsLst>
                    <a:gs pos="0">
                      <a:srgbClr val="EF974B"/>
                    </a:gs>
                    <a:gs pos="99000">
                      <a:srgbClr val="FDBE69"/>
                    </a:gs>
                  </a:gsLst>
                  <a:lin ang="18900000" scaled="1"/>
                </a:gradFill>
                <a:latin typeface="Space Grotesk" pitchFamily="2" charset="77"/>
                <a:cs typeface="Space Grotesk" pitchFamily="2" charset="77"/>
              </a:rPr>
              <a:t>students</a:t>
            </a:r>
            <a:br>
              <a:rPr lang="en-US" sz="3600" b="1" dirty="0">
                <a:gradFill>
                  <a:gsLst>
                    <a:gs pos="0">
                      <a:srgbClr val="EF974B"/>
                    </a:gs>
                    <a:gs pos="99000">
                      <a:srgbClr val="FDBE69"/>
                    </a:gs>
                  </a:gsLst>
                  <a:lin ang="18900000" scaled="1"/>
                </a:gradFill>
                <a:latin typeface="Space Grotesk" pitchFamily="2" charset="77"/>
                <a:cs typeface="Space Grotesk" pitchFamily="2" charset="77"/>
              </a:rPr>
            </a:br>
            <a:r>
              <a:rPr lang="en-US" sz="3600" b="1" dirty="0">
                <a:gradFill>
                  <a:gsLst>
                    <a:gs pos="0">
                      <a:srgbClr val="EF974B"/>
                    </a:gs>
                    <a:gs pos="99000">
                      <a:srgbClr val="FDBE69"/>
                    </a:gs>
                  </a:gsLst>
                  <a:lin ang="18900000" scaled="1"/>
                </a:gradFill>
                <a:latin typeface="Space Grotesk" pitchFamily="2" charset="77"/>
                <a:cs typeface="Space Grotesk" pitchFamily="2" charset="77"/>
              </a:rPr>
              <a:t>online</a:t>
            </a:r>
          </a:p>
        </p:txBody>
      </p:sp>
    </p:spTree>
    <p:extLst>
      <p:ext uri="{BB962C8B-B14F-4D97-AF65-F5344CB8AC3E}">
        <p14:creationId xmlns:p14="http://schemas.microsoft.com/office/powerpoint/2010/main" val="189870149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1250">
        <p159:morph option="byObject"/>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F0D51D08-EC50-A32D-7D09-D0276BCBBC64}"/>
              </a:ext>
            </a:extLst>
          </p:cNvPr>
          <p:cNvSpPr>
            <a:spLocks noGrp="1"/>
          </p:cNvSpPr>
          <p:nvPr>
            <p:ph type="title"/>
          </p:nvPr>
        </p:nvSpPr>
        <p:spPr>
          <a:xfrm>
            <a:off x="2517237" y="2271304"/>
            <a:ext cx="1108468" cy="1895660"/>
          </a:xfrm>
        </p:spPr>
        <p:txBody>
          <a:bodyPr>
            <a:noAutofit/>
          </a:bodyPr>
          <a:lstStyle/>
          <a:p>
            <a:pPr algn="ctr"/>
            <a:r>
              <a:rPr lang="en-US" sz="12100" b="1" dirty="0">
                <a:gradFill>
                  <a:gsLst>
                    <a:gs pos="0">
                      <a:srgbClr val="EF974B"/>
                    </a:gs>
                    <a:gs pos="99000">
                      <a:srgbClr val="FDBE69"/>
                    </a:gs>
                  </a:gsLst>
                  <a:lin ang="18900000" scaled="1"/>
                </a:gradFill>
                <a:latin typeface="Space Grotesk" pitchFamily="2" charset="77"/>
                <a:cs typeface="Space Grotesk" pitchFamily="2" charset="77"/>
              </a:rPr>
              <a:t>$</a:t>
            </a:r>
          </a:p>
        </p:txBody>
      </p:sp>
      <p:sp>
        <p:nvSpPr>
          <p:cNvPr id="7" name="Title 1">
            <a:extLst>
              <a:ext uri="{FF2B5EF4-FFF2-40B4-BE49-F238E27FC236}">
                <a16:creationId xmlns:a16="http://schemas.microsoft.com/office/drawing/2014/main" id="{1AC61D0E-AF16-8F8B-0C11-AA0927AFB547}"/>
              </a:ext>
            </a:extLst>
          </p:cNvPr>
          <p:cNvSpPr txBox="1">
            <a:spLocks/>
          </p:cNvSpPr>
          <p:nvPr/>
        </p:nvSpPr>
        <p:spPr>
          <a:xfrm>
            <a:off x="3625705" y="2271304"/>
            <a:ext cx="1108468" cy="2006890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12100" b="1" dirty="0">
                <a:gradFill>
                  <a:gsLst>
                    <a:gs pos="0">
                      <a:srgbClr val="EF974B"/>
                    </a:gs>
                    <a:gs pos="99000">
                      <a:srgbClr val="FDBE69"/>
                    </a:gs>
                  </a:gsLst>
                  <a:lin ang="18900000" scaled="1"/>
                </a:gradFill>
                <a:latin typeface="Space Grotesk" pitchFamily="2" charset="77"/>
                <a:cs typeface="Space Grotesk" pitchFamily="2" charset="77"/>
              </a:rPr>
              <a:t>0</a:t>
            </a:r>
          </a:p>
          <a:p>
            <a:pPr algn="ctr"/>
            <a:r>
              <a:rPr lang="en-US" sz="12100" b="1" dirty="0">
                <a:gradFill>
                  <a:gsLst>
                    <a:gs pos="0">
                      <a:srgbClr val="EF974B"/>
                    </a:gs>
                    <a:gs pos="99000">
                      <a:srgbClr val="FDBE69"/>
                    </a:gs>
                  </a:gsLst>
                  <a:lin ang="18900000" scaled="1"/>
                </a:gradFill>
                <a:latin typeface="Space Grotesk" pitchFamily="2" charset="77"/>
                <a:cs typeface="Space Grotesk" pitchFamily="2" charset="77"/>
              </a:rPr>
              <a:t>1</a:t>
            </a:r>
          </a:p>
          <a:p>
            <a:pPr algn="ctr"/>
            <a:r>
              <a:rPr lang="en-US" sz="12100" b="1" dirty="0">
                <a:gradFill>
                  <a:gsLst>
                    <a:gs pos="0">
                      <a:srgbClr val="EF974B"/>
                    </a:gs>
                    <a:gs pos="99000">
                      <a:srgbClr val="FDBE69"/>
                    </a:gs>
                  </a:gsLst>
                  <a:lin ang="18900000" scaled="1"/>
                </a:gradFill>
                <a:latin typeface="Space Grotesk" pitchFamily="2" charset="77"/>
                <a:cs typeface="Space Grotesk" pitchFamily="2" charset="77"/>
              </a:rPr>
              <a:t>2</a:t>
            </a:r>
          </a:p>
          <a:p>
            <a:pPr algn="ctr"/>
            <a:r>
              <a:rPr lang="en-US" sz="12100" b="1" dirty="0">
                <a:gradFill>
                  <a:gsLst>
                    <a:gs pos="0">
                      <a:srgbClr val="EF974B"/>
                    </a:gs>
                    <a:gs pos="99000">
                      <a:srgbClr val="FDBE69"/>
                    </a:gs>
                  </a:gsLst>
                  <a:lin ang="18900000" scaled="1"/>
                </a:gradFill>
                <a:latin typeface="Space Grotesk" pitchFamily="2" charset="77"/>
                <a:cs typeface="Space Grotesk" pitchFamily="2" charset="77"/>
              </a:rPr>
              <a:t>3</a:t>
            </a:r>
          </a:p>
          <a:p>
            <a:pPr algn="ctr"/>
            <a:r>
              <a:rPr lang="en-US" sz="12100" b="1" dirty="0">
                <a:gradFill>
                  <a:gsLst>
                    <a:gs pos="0">
                      <a:srgbClr val="EF974B"/>
                    </a:gs>
                    <a:gs pos="99000">
                      <a:srgbClr val="FDBE69"/>
                    </a:gs>
                  </a:gsLst>
                  <a:lin ang="18900000" scaled="1"/>
                </a:gradFill>
                <a:latin typeface="Space Grotesk" pitchFamily="2" charset="77"/>
                <a:cs typeface="Space Grotesk" pitchFamily="2" charset="77"/>
              </a:rPr>
              <a:t>4</a:t>
            </a:r>
          </a:p>
          <a:p>
            <a:pPr algn="ctr"/>
            <a:r>
              <a:rPr lang="en-US" sz="12100" b="1" dirty="0">
                <a:gradFill>
                  <a:gsLst>
                    <a:gs pos="0">
                      <a:srgbClr val="EF974B"/>
                    </a:gs>
                    <a:gs pos="99000">
                      <a:srgbClr val="FDBE69"/>
                    </a:gs>
                  </a:gsLst>
                  <a:lin ang="18900000" scaled="1"/>
                </a:gradFill>
                <a:latin typeface="Space Grotesk" pitchFamily="2" charset="77"/>
                <a:cs typeface="Space Grotesk" pitchFamily="2" charset="77"/>
              </a:rPr>
              <a:t>5</a:t>
            </a:r>
          </a:p>
          <a:p>
            <a:pPr algn="ctr"/>
            <a:r>
              <a:rPr lang="en-US" sz="12100" b="1" dirty="0">
                <a:gradFill>
                  <a:gsLst>
                    <a:gs pos="0">
                      <a:srgbClr val="EF974B"/>
                    </a:gs>
                    <a:gs pos="99000">
                      <a:srgbClr val="FDBE69"/>
                    </a:gs>
                  </a:gsLst>
                  <a:lin ang="18900000" scaled="1"/>
                </a:gradFill>
                <a:latin typeface="Space Grotesk" pitchFamily="2" charset="77"/>
                <a:cs typeface="Space Grotesk" pitchFamily="2" charset="77"/>
              </a:rPr>
              <a:t>6</a:t>
            </a:r>
          </a:p>
          <a:p>
            <a:pPr algn="ctr"/>
            <a:r>
              <a:rPr lang="en-US" sz="12100" b="1" dirty="0">
                <a:gradFill>
                  <a:gsLst>
                    <a:gs pos="0">
                      <a:srgbClr val="EF974B"/>
                    </a:gs>
                    <a:gs pos="99000">
                      <a:srgbClr val="FDBE69"/>
                    </a:gs>
                  </a:gsLst>
                  <a:lin ang="18900000" scaled="1"/>
                </a:gradFill>
                <a:latin typeface="Space Grotesk" pitchFamily="2" charset="77"/>
                <a:cs typeface="Space Grotesk" pitchFamily="2" charset="77"/>
              </a:rPr>
              <a:t>7</a:t>
            </a:r>
          </a:p>
          <a:p>
            <a:pPr algn="ctr"/>
            <a:r>
              <a:rPr lang="en-US" sz="12100" b="1" dirty="0">
                <a:gradFill>
                  <a:gsLst>
                    <a:gs pos="0">
                      <a:srgbClr val="EF974B"/>
                    </a:gs>
                    <a:gs pos="99000">
                      <a:srgbClr val="FDBE69"/>
                    </a:gs>
                  </a:gsLst>
                  <a:lin ang="18900000" scaled="1"/>
                </a:gradFill>
                <a:latin typeface="Space Grotesk" pitchFamily="2" charset="77"/>
                <a:cs typeface="Space Grotesk" pitchFamily="2" charset="77"/>
              </a:rPr>
              <a:t>8</a:t>
            </a:r>
          </a:p>
          <a:p>
            <a:pPr algn="ctr"/>
            <a:r>
              <a:rPr lang="en-US" sz="12100" b="1" dirty="0">
                <a:gradFill>
                  <a:gsLst>
                    <a:gs pos="0">
                      <a:srgbClr val="EF974B"/>
                    </a:gs>
                    <a:gs pos="99000">
                      <a:srgbClr val="FDBE69"/>
                    </a:gs>
                  </a:gsLst>
                  <a:lin ang="18900000" scaled="1"/>
                </a:gradFill>
                <a:latin typeface="Space Grotesk" pitchFamily="2" charset="77"/>
                <a:cs typeface="Space Grotesk" pitchFamily="2" charset="77"/>
              </a:rPr>
              <a:t>9</a:t>
            </a:r>
          </a:p>
          <a:p>
            <a:pPr algn="ctr"/>
            <a:r>
              <a:rPr lang="en-US" sz="12100" b="1" dirty="0">
                <a:gradFill>
                  <a:gsLst>
                    <a:gs pos="0">
                      <a:srgbClr val="EF974B"/>
                    </a:gs>
                    <a:gs pos="99000">
                      <a:srgbClr val="FDBE69"/>
                    </a:gs>
                  </a:gsLst>
                  <a:lin ang="18900000" scaled="1"/>
                </a:gradFill>
                <a:latin typeface="Space Grotesk" pitchFamily="2" charset="77"/>
                <a:cs typeface="Space Grotesk" pitchFamily="2" charset="77"/>
              </a:rPr>
              <a:t>1</a:t>
            </a:r>
          </a:p>
          <a:p>
            <a:pPr algn="ctr"/>
            <a:r>
              <a:rPr lang="en-US" sz="12100" b="1" dirty="0">
                <a:gradFill>
                  <a:gsLst>
                    <a:gs pos="0">
                      <a:srgbClr val="EF974B"/>
                    </a:gs>
                    <a:gs pos="99000">
                      <a:srgbClr val="FDBE69"/>
                    </a:gs>
                  </a:gsLst>
                  <a:lin ang="18900000" scaled="1"/>
                </a:gradFill>
                <a:latin typeface="Space Grotesk" pitchFamily="2" charset="77"/>
                <a:cs typeface="Space Grotesk" pitchFamily="2" charset="77"/>
              </a:rPr>
              <a:t>2</a:t>
            </a:r>
          </a:p>
        </p:txBody>
      </p:sp>
      <p:sp>
        <p:nvSpPr>
          <p:cNvPr id="14" name="Title 1">
            <a:extLst>
              <a:ext uri="{FF2B5EF4-FFF2-40B4-BE49-F238E27FC236}">
                <a16:creationId xmlns:a16="http://schemas.microsoft.com/office/drawing/2014/main" id="{15A61B93-5CEF-4A83-15F4-5BF2A974407E}"/>
              </a:ext>
            </a:extLst>
          </p:cNvPr>
          <p:cNvSpPr txBox="1">
            <a:spLocks/>
          </p:cNvSpPr>
          <p:nvPr/>
        </p:nvSpPr>
        <p:spPr>
          <a:xfrm>
            <a:off x="5811186" y="2044444"/>
            <a:ext cx="564776" cy="2349383"/>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12100" b="1" dirty="0">
                <a:gradFill>
                  <a:gsLst>
                    <a:gs pos="0">
                      <a:srgbClr val="EF974B"/>
                    </a:gs>
                    <a:gs pos="99000">
                      <a:srgbClr val="FDBE69"/>
                    </a:gs>
                  </a:gsLst>
                  <a:lin ang="18900000" scaled="1"/>
                </a:gradFill>
                <a:latin typeface="Space Grotesk" pitchFamily="2" charset="77"/>
                <a:cs typeface="Space Grotesk" pitchFamily="2" charset="77"/>
              </a:rPr>
              <a:t>,</a:t>
            </a:r>
          </a:p>
        </p:txBody>
      </p:sp>
      <p:sp>
        <p:nvSpPr>
          <p:cNvPr id="20" name="Title 1">
            <a:extLst>
              <a:ext uri="{FF2B5EF4-FFF2-40B4-BE49-F238E27FC236}">
                <a16:creationId xmlns:a16="http://schemas.microsoft.com/office/drawing/2014/main" id="{976DD60A-5EBB-2E8E-9F14-7F858110DA3D}"/>
              </a:ext>
            </a:extLst>
          </p:cNvPr>
          <p:cNvSpPr txBox="1">
            <a:spLocks/>
          </p:cNvSpPr>
          <p:nvPr/>
        </p:nvSpPr>
        <p:spPr>
          <a:xfrm>
            <a:off x="4728988" y="2271304"/>
            <a:ext cx="1108468" cy="2006890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12100" b="1" dirty="0">
                <a:gradFill>
                  <a:gsLst>
                    <a:gs pos="0">
                      <a:srgbClr val="EF974B"/>
                    </a:gs>
                    <a:gs pos="99000">
                      <a:srgbClr val="FDBE69"/>
                    </a:gs>
                  </a:gsLst>
                  <a:lin ang="18900000" scaled="1"/>
                </a:gradFill>
                <a:latin typeface="Space Grotesk" pitchFamily="2" charset="77"/>
                <a:cs typeface="Space Grotesk" pitchFamily="2" charset="77"/>
              </a:rPr>
              <a:t>0</a:t>
            </a:r>
          </a:p>
          <a:p>
            <a:pPr algn="ctr"/>
            <a:r>
              <a:rPr lang="en-US" sz="12100" b="1" dirty="0">
                <a:gradFill>
                  <a:gsLst>
                    <a:gs pos="0">
                      <a:srgbClr val="EF974B"/>
                    </a:gs>
                    <a:gs pos="99000">
                      <a:srgbClr val="FDBE69"/>
                    </a:gs>
                  </a:gsLst>
                  <a:lin ang="18900000" scaled="1"/>
                </a:gradFill>
                <a:latin typeface="Space Grotesk" pitchFamily="2" charset="77"/>
                <a:cs typeface="Space Grotesk" pitchFamily="2" charset="77"/>
              </a:rPr>
              <a:t>1</a:t>
            </a:r>
          </a:p>
          <a:p>
            <a:pPr algn="ctr"/>
            <a:r>
              <a:rPr lang="en-US" sz="12100" b="1" dirty="0">
                <a:gradFill>
                  <a:gsLst>
                    <a:gs pos="0">
                      <a:srgbClr val="EF974B"/>
                    </a:gs>
                    <a:gs pos="99000">
                      <a:srgbClr val="FDBE69"/>
                    </a:gs>
                  </a:gsLst>
                  <a:lin ang="18900000" scaled="1"/>
                </a:gradFill>
                <a:latin typeface="Space Grotesk" pitchFamily="2" charset="77"/>
                <a:cs typeface="Space Grotesk" pitchFamily="2" charset="77"/>
              </a:rPr>
              <a:t>2</a:t>
            </a:r>
          </a:p>
          <a:p>
            <a:pPr algn="ctr"/>
            <a:r>
              <a:rPr lang="en-US" sz="12100" b="1" dirty="0">
                <a:gradFill>
                  <a:gsLst>
                    <a:gs pos="0">
                      <a:srgbClr val="EF974B"/>
                    </a:gs>
                    <a:gs pos="99000">
                      <a:srgbClr val="FDBE69"/>
                    </a:gs>
                  </a:gsLst>
                  <a:lin ang="18900000" scaled="1"/>
                </a:gradFill>
                <a:latin typeface="Space Grotesk" pitchFamily="2" charset="77"/>
                <a:cs typeface="Space Grotesk" pitchFamily="2" charset="77"/>
              </a:rPr>
              <a:t>3</a:t>
            </a:r>
          </a:p>
          <a:p>
            <a:pPr algn="ctr"/>
            <a:r>
              <a:rPr lang="en-US" sz="12100" b="1" dirty="0">
                <a:gradFill>
                  <a:gsLst>
                    <a:gs pos="0">
                      <a:srgbClr val="EF974B"/>
                    </a:gs>
                    <a:gs pos="99000">
                      <a:srgbClr val="FDBE69"/>
                    </a:gs>
                  </a:gsLst>
                  <a:lin ang="18900000" scaled="1"/>
                </a:gradFill>
                <a:latin typeface="Space Grotesk" pitchFamily="2" charset="77"/>
                <a:cs typeface="Space Grotesk" pitchFamily="2" charset="77"/>
              </a:rPr>
              <a:t>4</a:t>
            </a:r>
          </a:p>
          <a:p>
            <a:pPr algn="ctr"/>
            <a:r>
              <a:rPr lang="en-US" sz="12100" b="1" dirty="0">
                <a:gradFill>
                  <a:gsLst>
                    <a:gs pos="0">
                      <a:srgbClr val="EF974B"/>
                    </a:gs>
                    <a:gs pos="99000">
                      <a:srgbClr val="FDBE69"/>
                    </a:gs>
                  </a:gsLst>
                  <a:lin ang="18900000" scaled="1"/>
                </a:gradFill>
                <a:latin typeface="Space Grotesk" pitchFamily="2" charset="77"/>
                <a:cs typeface="Space Grotesk" pitchFamily="2" charset="77"/>
              </a:rPr>
              <a:t>5</a:t>
            </a:r>
          </a:p>
          <a:p>
            <a:pPr algn="ctr"/>
            <a:r>
              <a:rPr lang="en-US" sz="12100" b="1" dirty="0">
                <a:gradFill>
                  <a:gsLst>
                    <a:gs pos="0">
                      <a:srgbClr val="EF974B"/>
                    </a:gs>
                    <a:gs pos="99000">
                      <a:srgbClr val="FDBE69"/>
                    </a:gs>
                  </a:gsLst>
                  <a:lin ang="18900000" scaled="1"/>
                </a:gradFill>
                <a:latin typeface="Space Grotesk" pitchFamily="2" charset="77"/>
                <a:cs typeface="Space Grotesk" pitchFamily="2" charset="77"/>
              </a:rPr>
              <a:t>6</a:t>
            </a:r>
          </a:p>
          <a:p>
            <a:pPr algn="ctr"/>
            <a:r>
              <a:rPr lang="en-US" sz="12100" b="1" dirty="0">
                <a:gradFill>
                  <a:gsLst>
                    <a:gs pos="0">
                      <a:srgbClr val="EF974B"/>
                    </a:gs>
                    <a:gs pos="99000">
                      <a:srgbClr val="FDBE69"/>
                    </a:gs>
                  </a:gsLst>
                  <a:lin ang="18900000" scaled="1"/>
                </a:gradFill>
                <a:latin typeface="Space Grotesk" pitchFamily="2" charset="77"/>
                <a:cs typeface="Space Grotesk" pitchFamily="2" charset="77"/>
              </a:rPr>
              <a:t>7</a:t>
            </a:r>
          </a:p>
          <a:p>
            <a:pPr algn="ctr"/>
            <a:r>
              <a:rPr lang="en-US" sz="12100" b="1" dirty="0">
                <a:gradFill>
                  <a:gsLst>
                    <a:gs pos="0">
                      <a:srgbClr val="EF974B"/>
                    </a:gs>
                    <a:gs pos="99000">
                      <a:srgbClr val="FDBE69"/>
                    </a:gs>
                  </a:gsLst>
                  <a:lin ang="18900000" scaled="1"/>
                </a:gradFill>
                <a:latin typeface="Space Grotesk" pitchFamily="2" charset="77"/>
                <a:cs typeface="Space Grotesk" pitchFamily="2" charset="77"/>
              </a:rPr>
              <a:t>8</a:t>
            </a:r>
          </a:p>
          <a:p>
            <a:pPr algn="ctr"/>
            <a:r>
              <a:rPr lang="en-US" sz="12100" b="1" dirty="0">
                <a:gradFill>
                  <a:gsLst>
                    <a:gs pos="0">
                      <a:srgbClr val="EF974B"/>
                    </a:gs>
                    <a:gs pos="99000">
                      <a:srgbClr val="FDBE69"/>
                    </a:gs>
                  </a:gsLst>
                  <a:lin ang="18900000" scaled="1"/>
                </a:gradFill>
                <a:latin typeface="Space Grotesk" pitchFamily="2" charset="77"/>
                <a:cs typeface="Space Grotesk" pitchFamily="2" charset="77"/>
              </a:rPr>
              <a:t>9</a:t>
            </a:r>
          </a:p>
          <a:p>
            <a:pPr algn="ctr"/>
            <a:r>
              <a:rPr lang="en-US" sz="12100" b="1" dirty="0">
                <a:gradFill>
                  <a:gsLst>
                    <a:gs pos="0">
                      <a:srgbClr val="EF974B"/>
                    </a:gs>
                    <a:gs pos="99000">
                      <a:srgbClr val="FDBE69"/>
                    </a:gs>
                  </a:gsLst>
                  <a:lin ang="18900000" scaled="1"/>
                </a:gradFill>
                <a:latin typeface="Space Grotesk" pitchFamily="2" charset="77"/>
                <a:cs typeface="Space Grotesk" pitchFamily="2" charset="77"/>
              </a:rPr>
              <a:t>1</a:t>
            </a:r>
          </a:p>
          <a:p>
            <a:pPr algn="ctr"/>
            <a:r>
              <a:rPr lang="en-US" sz="12100" b="1" dirty="0">
                <a:gradFill>
                  <a:gsLst>
                    <a:gs pos="0">
                      <a:srgbClr val="EF974B"/>
                    </a:gs>
                    <a:gs pos="99000">
                      <a:srgbClr val="FDBE69"/>
                    </a:gs>
                  </a:gsLst>
                  <a:lin ang="18900000" scaled="1"/>
                </a:gradFill>
                <a:latin typeface="Space Grotesk" pitchFamily="2" charset="77"/>
                <a:cs typeface="Space Grotesk" pitchFamily="2" charset="77"/>
              </a:rPr>
              <a:t>2</a:t>
            </a:r>
          </a:p>
        </p:txBody>
      </p:sp>
      <p:sp>
        <p:nvSpPr>
          <p:cNvPr id="21" name="Title 1">
            <a:extLst>
              <a:ext uri="{FF2B5EF4-FFF2-40B4-BE49-F238E27FC236}">
                <a16:creationId xmlns:a16="http://schemas.microsoft.com/office/drawing/2014/main" id="{4E94DD59-F81E-3437-F60C-5F505DCA600F}"/>
              </a:ext>
            </a:extLst>
          </p:cNvPr>
          <p:cNvSpPr txBox="1">
            <a:spLocks/>
          </p:cNvSpPr>
          <p:nvPr/>
        </p:nvSpPr>
        <p:spPr>
          <a:xfrm>
            <a:off x="6344507" y="2271304"/>
            <a:ext cx="1108468" cy="2006890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12100" b="1" dirty="0">
                <a:gradFill>
                  <a:gsLst>
                    <a:gs pos="0">
                      <a:srgbClr val="EF974B"/>
                    </a:gs>
                    <a:gs pos="99000">
                      <a:srgbClr val="FDBE69"/>
                    </a:gs>
                  </a:gsLst>
                  <a:lin ang="18900000" scaled="1"/>
                </a:gradFill>
                <a:latin typeface="Space Grotesk" pitchFamily="2" charset="77"/>
                <a:cs typeface="Space Grotesk" pitchFamily="2" charset="77"/>
              </a:rPr>
              <a:t>0</a:t>
            </a:r>
          </a:p>
          <a:p>
            <a:pPr algn="ctr"/>
            <a:r>
              <a:rPr lang="en-US" sz="12100" b="1" dirty="0">
                <a:gradFill>
                  <a:gsLst>
                    <a:gs pos="0">
                      <a:srgbClr val="EF974B"/>
                    </a:gs>
                    <a:gs pos="99000">
                      <a:srgbClr val="FDBE69"/>
                    </a:gs>
                  </a:gsLst>
                  <a:lin ang="18900000" scaled="1"/>
                </a:gradFill>
                <a:latin typeface="Space Grotesk" pitchFamily="2" charset="77"/>
                <a:cs typeface="Space Grotesk" pitchFamily="2" charset="77"/>
              </a:rPr>
              <a:t>1</a:t>
            </a:r>
          </a:p>
          <a:p>
            <a:pPr algn="ctr"/>
            <a:r>
              <a:rPr lang="en-US" sz="12100" b="1" dirty="0">
                <a:gradFill>
                  <a:gsLst>
                    <a:gs pos="0">
                      <a:srgbClr val="EF974B"/>
                    </a:gs>
                    <a:gs pos="99000">
                      <a:srgbClr val="FDBE69"/>
                    </a:gs>
                  </a:gsLst>
                  <a:lin ang="18900000" scaled="1"/>
                </a:gradFill>
                <a:latin typeface="Space Grotesk" pitchFamily="2" charset="77"/>
                <a:cs typeface="Space Grotesk" pitchFamily="2" charset="77"/>
              </a:rPr>
              <a:t>2</a:t>
            </a:r>
          </a:p>
          <a:p>
            <a:pPr algn="ctr"/>
            <a:r>
              <a:rPr lang="en-US" sz="12100" b="1" dirty="0">
                <a:gradFill>
                  <a:gsLst>
                    <a:gs pos="0">
                      <a:srgbClr val="EF974B"/>
                    </a:gs>
                    <a:gs pos="99000">
                      <a:srgbClr val="FDBE69"/>
                    </a:gs>
                  </a:gsLst>
                  <a:lin ang="18900000" scaled="1"/>
                </a:gradFill>
                <a:latin typeface="Space Grotesk" pitchFamily="2" charset="77"/>
                <a:cs typeface="Space Grotesk" pitchFamily="2" charset="77"/>
              </a:rPr>
              <a:t>3</a:t>
            </a:r>
          </a:p>
          <a:p>
            <a:pPr algn="ctr"/>
            <a:r>
              <a:rPr lang="en-US" sz="12100" b="1" dirty="0">
                <a:gradFill>
                  <a:gsLst>
                    <a:gs pos="0">
                      <a:srgbClr val="EF974B"/>
                    </a:gs>
                    <a:gs pos="99000">
                      <a:srgbClr val="FDBE69"/>
                    </a:gs>
                  </a:gsLst>
                  <a:lin ang="18900000" scaled="1"/>
                </a:gradFill>
                <a:latin typeface="Space Grotesk" pitchFamily="2" charset="77"/>
                <a:cs typeface="Space Grotesk" pitchFamily="2" charset="77"/>
              </a:rPr>
              <a:t>4</a:t>
            </a:r>
          </a:p>
          <a:p>
            <a:pPr algn="ctr"/>
            <a:r>
              <a:rPr lang="en-US" sz="12100" b="1" dirty="0">
                <a:gradFill>
                  <a:gsLst>
                    <a:gs pos="0">
                      <a:srgbClr val="EF974B"/>
                    </a:gs>
                    <a:gs pos="99000">
                      <a:srgbClr val="FDBE69"/>
                    </a:gs>
                  </a:gsLst>
                  <a:lin ang="18900000" scaled="1"/>
                </a:gradFill>
                <a:latin typeface="Space Grotesk" pitchFamily="2" charset="77"/>
                <a:cs typeface="Space Grotesk" pitchFamily="2" charset="77"/>
              </a:rPr>
              <a:t>5</a:t>
            </a:r>
          </a:p>
          <a:p>
            <a:pPr algn="ctr"/>
            <a:r>
              <a:rPr lang="en-US" sz="12100" b="1" dirty="0">
                <a:gradFill>
                  <a:gsLst>
                    <a:gs pos="0">
                      <a:srgbClr val="EF974B"/>
                    </a:gs>
                    <a:gs pos="99000">
                      <a:srgbClr val="FDBE69"/>
                    </a:gs>
                  </a:gsLst>
                  <a:lin ang="18900000" scaled="1"/>
                </a:gradFill>
                <a:latin typeface="Space Grotesk" pitchFamily="2" charset="77"/>
                <a:cs typeface="Space Grotesk" pitchFamily="2" charset="77"/>
              </a:rPr>
              <a:t>6</a:t>
            </a:r>
          </a:p>
          <a:p>
            <a:pPr algn="ctr"/>
            <a:r>
              <a:rPr lang="en-US" sz="12100" b="1" dirty="0">
                <a:gradFill>
                  <a:gsLst>
                    <a:gs pos="0">
                      <a:srgbClr val="EF974B"/>
                    </a:gs>
                    <a:gs pos="99000">
                      <a:srgbClr val="FDBE69"/>
                    </a:gs>
                  </a:gsLst>
                  <a:lin ang="18900000" scaled="1"/>
                </a:gradFill>
                <a:latin typeface="Space Grotesk" pitchFamily="2" charset="77"/>
                <a:cs typeface="Space Grotesk" pitchFamily="2" charset="77"/>
              </a:rPr>
              <a:t>7</a:t>
            </a:r>
          </a:p>
          <a:p>
            <a:pPr algn="ctr"/>
            <a:r>
              <a:rPr lang="en-US" sz="12100" b="1" dirty="0">
                <a:gradFill>
                  <a:gsLst>
                    <a:gs pos="0">
                      <a:srgbClr val="EF974B"/>
                    </a:gs>
                    <a:gs pos="99000">
                      <a:srgbClr val="FDBE69"/>
                    </a:gs>
                  </a:gsLst>
                  <a:lin ang="18900000" scaled="1"/>
                </a:gradFill>
                <a:latin typeface="Space Grotesk" pitchFamily="2" charset="77"/>
                <a:cs typeface="Space Grotesk" pitchFamily="2" charset="77"/>
              </a:rPr>
              <a:t>8</a:t>
            </a:r>
          </a:p>
          <a:p>
            <a:pPr algn="ctr"/>
            <a:r>
              <a:rPr lang="en-US" sz="12100" b="1" dirty="0">
                <a:gradFill>
                  <a:gsLst>
                    <a:gs pos="0">
                      <a:srgbClr val="EF974B"/>
                    </a:gs>
                    <a:gs pos="99000">
                      <a:srgbClr val="FDBE69"/>
                    </a:gs>
                  </a:gsLst>
                  <a:lin ang="18900000" scaled="1"/>
                </a:gradFill>
                <a:latin typeface="Space Grotesk" pitchFamily="2" charset="77"/>
                <a:cs typeface="Space Grotesk" pitchFamily="2" charset="77"/>
              </a:rPr>
              <a:t>9</a:t>
            </a:r>
          </a:p>
          <a:p>
            <a:pPr algn="ctr"/>
            <a:r>
              <a:rPr lang="en-US" sz="12100" b="1" dirty="0">
                <a:gradFill>
                  <a:gsLst>
                    <a:gs pos="0">
                      <a:srgbClr val="EF974B"/>
                    </a:gs>
                    <a:gs pos="99000">
                      <a:srgbClr val="FDBE69"/>
                    </a:gs>
                  </a:gsLst>
                  <a:lin ang="18900000" scaled="1"/>
                </a:gradFill>
                <a:latin typeface="Space Grotesk" pitchFamily="2" charset="77"/>
                <a:cs typeface="Space Grotesk" pitchFamily="2" charset="77"/>
              </a:rPr>
              <a:t>1</a:t>
            </a:r>
          </a:p>
          <a:p>
            <a:pPr algn="ctr"/>
            <a:r>
              <a:rPr lang="en-US" sz="12100" b="1" dirty="0">
                <a:gradFill>
                  <a:gsLst>
                    <a:gs pos="0">
                      <a:srgbClr val="EF974B"/>
                    </a:gs>
                    <a:gs pos="99000">
                      <a:srgbClr val="FDBE69"/>
                    </a:gs>
                  </a:gsLst>
                  <a:lin ang="18900000" scaled="1"/>
                </a:gradFill>
                <a:latin typeface="Space Grotesk" pitchFamily="2" charset="77"/>
                <a:cs typeface="Space Grotesk" pitchFamily="2" charset="77"/>
              </a:rPr>
              <a:t>2</a:t>
            </a:r>
          </a:p>
        </p:txBody>
      </p:sp>
      <p:sp>
        <p:nvSpPr>
          <p:cNvPr id="22" name="Title 1">
            <a:extLst>
              <a:ext uri="{FF2B5EF4-FFF2-40B4-BE49-F238E27FC236}">
                <a16:creationId xmlns:a16="http://schemas.microsoft.com/office/drawing/2014/main" id="{CFF6230F-5759-E5C7-16D9-567FDCF791A6}"/>
              </a:ext>
            </a:extLst>
          </p:cNvPr>
          <p:cNvSpPr txBox="1">
            <a:spLocks/>
          </p:cNvSpPr>
          <p:nvPr/>
        </p:nvSpPr>
        <p:spPr>
          <a:xfrm>
            <a:off x="7452975" y="2271304"/>
            <a:ext cx="1108468" cy="2006890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12100" b="1" dirty="0">
                <a:gradFill>
                  <a:gsLst>
                    <a:gs pos="0">
                      <a:srgbClr val="EF974B"/>
                    </a:gs>
                    <a:gs pos="99000">
                      <a:srgbClr val="FDBE69"/>
                    </a:gs>
                  </a:gsLst>
                  <a:lin ang="18900000" scaled="1"/>
                </a:gradFill>
                <a:latin typeface="Space Grotesk" pitchFamily="2" charset="77"/>
                <a:cs typeface="Space Grotesk" pitchFamily="2" charset="77"/>
              </a:rPr>
              <a:t>0</a:t>
            </a:r>
          </a:p>
          <a:p>
            <a:pPr algn="ctr"/>
            <a:r>
              <a:rPr lang="en-US" sz="12100" b="1" dirty="0">
                <a:gradFill>
                  <a:gsLst>
                    <a:gs pos="0">
                      <a:srgbClr val="EF974B"/>
                    </a:gs>
                    <a:gs pos="99000">
                      <a:srgbClr val="FDBE69"/>
                    </a:gs>
                  </a:gsLst>
                  <a:lin ang="18900000" scaled="1"/>
                </a:gradFill>
                <a:latin typeface="Space Grotesk" pitchFamily="2" charset="77"/>
                <a:cs typeface="Space Grotesk" pitchFamily="2" charset="77"/>
              </a:rPr>
              <a:t>1</a:t>
            </a:r>
          </a:p>
          <a:p>
            <a:pPr algn="ctr"/>
            <a:r>
              <a:rPr lang="en-US" sz="12100" b="1" dirty="0">
                <a:gradFill>
                  <a:gsLst>
                    <a:gs pos="0">
                      <a:srgbClr val="EF974B"/>
                    </a:gs>
                    <a:gs pos="99000">
                      <a:srgbClr val="FDBE69"/>
                    </a:gs>
                  </a:gsLst>
                  <a:lin ang="18900000" scaled="1"/>
                </a:gradFill>
                <a:latin typeface="Space Grotesk" pitchFamily="2" charset="77"/>
                <a:cs typeface="Space Grotesk" pitchFamily="2" charset="77"/>
              </a:rPr>
              <a:t>2</a:t>
            </a:r>
          </a:p>
          <a:p>
            <a:pPr algn="ctr"/>
            <a:r>
              <a:rPr lang="en-US" sz="12100" b="1" dirty="0">
                <a:gradFill>
                  <a:gsLst>
                    <a:gs pos="0">
                      <a:srgbClr val="EF974B"/>
                    </a:gs>
                    <a:gs pos="99000">
                      <a:srgbClr val="FDBE69"/>
                    </a:gs>
                  </a:gsLst>
                  <a:lin ang="18900000" scaled="1"/>
                </a:gradFill>
                <a:latin typeface="Space Grotesk" pitchFamily="2" charset="77"/>
                <a:cs typeface="Space Grotesk" pitchFamily="2" charset="77"/>
              </a:rPr>
              <a:t>3</a:t>
            </a:r>
          </a:p>
          <a:p>
            <a:pPr algn="ctr"/>
            <a:r>
              <a:rPr lang="en-US" sz="12100" b="1" dirty="0">
                <a:gradFill>
                  <a:gsLst>
                    <a:gs pos="0">
                      <a:srgbClr val="EF974B"/>
                    </a:gs>
                    <a:gs pos="99000">
                      <a:srgbClr val="FDBE69"/>
                    </a:gs>
                  </a:gsLst>
                  <a:lin ang="18900000" scaled="1"/>
                </a:gradFill>
                <a:latin typeface="Space Grotesk" pitchFamily="2" charset="77"/>
                <a:cs typeface="Space Grotesk" pitchFamily="2" charset="77"/>
              </a:rPr>
              <a:t>4</a:t>
            </a:r>
          </a:p>
          <a:p>
            <a:pPr algn="ctr"/>
            <a:r>
              <a:rPr lang="en-US" sz="12100" b="1" dirty="0">
                <a:gradFill>
                  <a:gsLst>
                    <a:gs pos="0">
                      <a:srgbClr val="EF974B"/>
                    </a:gs>
                    <a:gs pos="99000">
                      <a:srgbClr val="FDBE69"/>
                    </a:gs>
                  </a:gsLst>
                  <a:lin ang="18900000" scaled="1"/>
                </a:gradFill>
                <a:latin typeface="Space Grotesk" pitchFamily="2" charset="77"/>
                <a:cs typeface="Space Grotesk" pitchFamily="2" charset="77"/>
              </a:rPr>
              <a:t>5</a:t>
            </a:r>
          </a:p>
          <a:p>
            <a:pPr algn="ctr"/>
            <a:r>
              <a:rPr lang="en-US" sz="12100" b="1" dirty="0">
                <a:gradFill>
                  <a:gsLst>
                    <a:gs pos="0">
                      <a:srgbClr val="EF974B"/>
                    </a:gs>
                    <a:gs pos="99000">
                      <a:srgbClr val="FDBE69"/>
                    </a:gs>
                  </a:gsLst>
                  <a:lin ang="18900000" scaled="1"/>
                </a:gradFill>
                <a:latin typeface="Space Grotesk" pitchFamily="2" charset="77"/>
                <a:cs typeface="Space Grotesk" pitchFamily="2" charset="77"/>
              </a:rPr>
              <a:t>6</a:t>
            </a:r>
          </a:p>
          <a:p>
            <a:pPr algn="ctr"/>
            <a:r>
              <a:rPr lang="en-US" sz="12100" b="1" dirty="0">
                <a:gradFill>
                  <a:gsLst>
                    <a:gs pos="0">
                      <a:srgbClr val="EF974B"/>
                    </a:gs>
                    <a:gs pos="99000">
                      <a:srgbClr val="FDBE69"/>
                    </a:gs>
                  </a:gsLst>
                  <a:lin ang="18900000" scaled="1"/>
                </a:gradFill>
                <a:latin typeface="Space Grotesk" pitchFamily="2" charset="77"/>
                <a:cs typeface="Space Grotesk" pitchFamily="2" charset="77"/>
              </a:rPr>
              <a:t>7</a:t>
            </a:r>
          </a:p>
          <a:p>
            <a:pPr algn="ctr"/>
            <a:r>
              <a:rPr lang="en-US" sz="12100" b="1" dirty="0">
                <a:gradFill>
                  <a:gsLst>
                    <a:gs pos="0">
                      <a:srgbClr val="EF974B"/>
                    </a:gs>
                    <a:gs pos="99000">
                      <a:srgbClr val="FDBE69"/>
                    </a:gs>
                  </a:gsLst>
                  <a:lin ang="18900000" scaled="1"/>
                </a:gradFill>
                <a:latin typeface="Space Grotesk" pitchFamily="2" charset="77"/>
                <a:cs typeface="Space Grotesk" pitchFamily="2" charset="77"/>
              </a:rPr>
              <a:t>8</a:t>
            </a:r>
          </a:p>
          <a:p>
            <a:pPr algn="ctr"/>
            <a:r>
              <a:rPr lang="en-US" sz="12100" b="1" dirty="0">
                <a:gradFill>
                  <a:gsLst>
                    <a:gs pos="0">
                      <a:srgbClr val="EF974B"/>
                    </a:gs>
                    <a:gs pos="99000">
                      <a:srgbClr val="FDBE69"/>
                    </a:gs>
                  </a:gsLst>
                  <a:lin ang="18900000" scaled="1"/>
                </a:gradFill>
                <a:latin typeface="Space Grotesk" pitchFamily="2" charset="77"/>
                <a:cs typeface="Space Grotesk" pitchFamily="2" charset="77"/>
              </a:rPr>
              <a:t>9</a:t>
            </a:r>
          </a:p>
          <a:p>
            <a:pPr algn="ctr"/>
            <a:r>
              <a:rPr lang="en-US" sz="12100" b="1" dirty="0">
                <a:gradFill>
                  <a:gsLst>
                    <a:gs pos="0">
                      <a:srgbClr val="EF974B"/>
                    </a:gs>
                    <a:gs pos="99000">
                      <a:srgbClr val="FDBE69"/>
                    </a:gs>
                  </a:gsLst>
                  <a:lin ang="18900000" scaled="1"/>
                </a:gradFill>
                <a:latin typeface="Space Grotesk" pitchFamily="2" charset="77"/>
                <a:cs typeface="Space Grotesk" pitchFamily="2" charset="77"/>
              </a:rPr>
              <a:t>1</a:t>
            </a:r>
          </a:p>
          <a:p>
            <a:pPr algn="ctr"/>
            <a:r>
              <a:rPr lang="en-US" sz="12100" b="1" dirty="0">
                <a:gradFill>
                  <a:gsLst>
                    <a:gs pos="0">
                      <a:srgbClr val="EF974B"/>
                    </a:gs>
                    <a:gs pos="99000">
                      <a:srgbClr val="FDBE69"/>
                    </a:gs>
                  </a:gsLst>
                  <a:lin ang="18900000" scaled="1"/>
                </a:gradFill>
                <a:latin typeface="Space Grotesk" pitchFamily="2" charset="77"/>
                <a:cs typeface="Space Grotesk" pitchFamily="2" charset="77"/>
              </a:rPr>
              <a:t>2</a:t>
            </a:r>
          </a:p>
        </p:txBody>
      </p:sp>
      <p:sp>
        <p:nvSpPr>
          <p:cNvPr id="23" name="Title 1">
            <a:extLst>
              <a:ext uri="{FF2B5EF4-FFF2-40B4-BE49-F238E27FC236}">
                <a16:creationId xmlns:a16="http://schemas.microsoft.com/office/drawing/2014/main" id="{231CF237-8A27-30FE-0A12-E52EE5B5D4C7}"/>
              </a:ext>
            </a:extLst>
          </p:cNvPr>
          <p:cNvSpPr txBox="1">
            <a:spLocks/>
          </p:cNvSpPr>
          <p:nvPr/>
        </p:nvSpPr>
        <p:spPr>
          <a:xfrm>
            <a:off x="8561443" y="2271304"/>
            <a:ext cx="1108468" cy="2006890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12100" b="1" dirty="0">
                <a:gradFill>
                  <a:gsLst>
                    <a:gs pos="0">
                      <a:srgbClr val="EF974B"/>
                    </a:gs>
                    <a:gs pos="99000">
                      <a:srgbClr val="FDBE69"/>
                    </a:gs>
                  </a:gsLst>
                  <a:lin ang="18900000" scaled="1"/>
                </a:gradFill>
                <a:latin typeface="Space Grotesk" pitchFamily="2" charset="77"/>
                <a:cs typeface="Space Grotesk" pitchFamily="2" charset="77"/>
              </a:rPr>
              <a:t>0</a:t>
            </a:r>
          </a:p>
          <a:p>
            <a:pPr algn="ctr"/>
            <a:r>
              <a:rPr lang="en-US" sz="12100" b="1" dirty="0">
                <a:gradFill>
                  <a:gsLst>
                    <a:gs pos="0">
                      <a:srgbClr val="EF974B"/>
                    </a:gs>
                    <a:gs pos="99000">
                      <a:srgbClr val="FDBE69"/>
                    </a:gs>
                  </a:gsLst>
                  <a:lin ang="18900000" scaled="1"/>
                </a:gradFill>
                <a:latin typeface="Space Grotesk" pitchFamily="2" charset="77"/>
                <a:cs typeface="Space Grotesk" pitchFamily="2" charset="77"/>
              </a:rPr>
              <a:t>1</a:t>
            </a:r>
          </a:p>
          <a:p>
            <a:pPr algn="ctr"/>
            <a:r>
              <a:rPr lang="en-US" sz="12100" b="1" dirty="0">
                <a:gradFill>
                  <a:gsLst>
                    <a:gs pos="0">
                      <a:srgbClr val="EF974B"/>
                    </a:gs>
                    <a:gs pos="99000">
                      <a:srgbClr val="FDBE69"/>
                    </a:gs>
                  </a:gsLst>
                  <a:lin ang="18900000" scaled="1"/>
                </a:gradFill>
                <a:latin typeface="Space Grotesk" pitchFamily="2" charset="77"/>
                <a:cs typeface="Space Grotesk" pitchFamily="2" charset="77"/>
              </a:rPr>
              <a:t>2</a:t>
            </a:r>
          </a:p>
          <a:p>
            <a:pPr algn="ctr"/>
            <a:r>
              <a:rPr lang="en-US" sz="12100" b="1" dirty="0">
                <a:gradFill>
                  <a:gsLst>
                    <a:gs pos="0">
                      <a:srgbClr val="EF974B"/>
                    </a:gs>
                    <a:gs pos="99000">
                      <a:srgbClr val="FDBE69"/>
                    </a:gs>
                  </a:gsLst>
                  <a:lin ang="18900000" scaled="1"/>
                </a:gradFill>
                <a:latin typeface="Space Grotesk" pitchFamily="2" charset="77"/>
                <a:cs typeface="Space Grotesk" pitchFamily="2" charset="77"/>
              </a:rPr>
              <a:t>3</a:t>
            </a:r>
          </a:p>
          <a:p>
            <a:pPr algn="ctr"/>
            <a:r>
              <a:rPr lang="en-US" sz="12100" b="1" dirty="0">
                <a:gradFill>
                  <a:gsLst>
                    <a:gs pos="0">
                      <a:srgbClr val="EF974B"/>
                    </a:gs>
                    <a:gs pos="99000">
                      <a:srgbClr val="FDBE69"/>
                    </a:gs>
                  </a:gsLst>
                  <a:lin ang="18900000" scaled="1"/>
                </a:gradFill>
                <a:latin typeface="Space Grotesk" pitchFamily="2" charset="77"/>
                <a:cs typeface="Space Grotesk" pitchFamily="2" charset="77"/>
              </a:rPr>
              <a:t>4</a:t>
            </a:r>
          </a:p>
          <a:p>
            <a:pPr algn="ctr"/>
            <a:r>
              <a:rPr lang="en-US" sz="12100" b="1" dirty="0">
                <a:gradFill>
                  <a:gsLst>
                    <a:gs pos="0">
                      <a:srgbClr val="EF974B"/>
                    </a:gs>
                    <a:gs pos="99000">
                      <a:srgbClr val="FDBE69"/>
                    </a:gs>
                  </a:gsLst>
                  <a:lin ang="18900000" scaled="1"/>
                </a:gradFill>
                <a:latin typeface="Space Grotesk" pitchFamily="2" charset="77"/>
                <a:cs typeface="Space Grotesk" pitchFamily="2" charset="77"/>
              </a:rPr>
              <a:t>5</a:t>
            </a:r>
          </a:p>
          <a:p>
            <a:pPr algn="ctr"/>
            <a:r>
              <a:rPr lang="en-US" sz="12100" b="1" dirty="0">
                <a:gradFill>
                  <a:gsLst>
                    <a:gs pos="0">
                      <a:srgbClr val="EF974B"/>
                    </a:gs>
                    <a:gs pos="99000">
                      <a:srgbClr val="FDBE69"/>
                    </a:gs>
                  </a:gsLst>
                  <a:lin ang="18900000" scaled="1"/>
                </a:gradFill>
                <a:latin typeface="Space Grotesk" pitchFamily="2" charset="77"/>
                <a:cs typeface="Space Grotesk" pitchFamily="2" charset="77"/>
              </a:rPr>
              <a:t>6</a:t>
            </a:r>
          </a:p>
          <a:p>
            <a:pPr algn="ctr"/>
            <a:r>
              <a:rPr lang="en-US" sz="12100" b="1" dirty="0">
                <a:gradFill>
                  <a:gsLst>
                    <a:gs pos="0">
                      <a:srgbClr val="EF974B"/>
                    </a:gs>
                    <a:gs pos="99000">
                      <a:srgbClr val="FDBE69"/>
                    </a:gs>
                  </a:gsLst>
                  <a:lin ang="18900000" scaled="1"/>
                </a:gradFill>
                <a:latin typeface="Space Grotesk" pitchFamily="2" charset="77"/>
                <a:cs typeface="Space Grotesk" pitchFamily="2" charset="77"/>
              </a:rPr>
              <a:t>7</a:t>
            </a:r>
          </a:p>
          <a:p>
            <a:pPr algn="ctr"/>
            <a:r>
              <a:rPr lang="en-US" sz="12100" b="1" dirty="0">
                <a:gradFill>
                  <a:gsLst>
                    <a:gs pos="0">
                      <a:srgbClr val="EF974B"/>
                    </a:gs>
                    <a:gs pos="99000">
                      <a:srgbClr val="FDBE69"/>
                    </a:gs>
                  </a:gsLst>
                  <a:lin ang="18900000" scaled="1"/>
                </a:gradFill>
                <a:latin typeface="Space Grotesk" pitchFamily="2" charset="77"/>
                <a:cs typeface="Space Grotesk" pitchFamily="2" charset="77"/>
              </a:rPr>
              <a:t>8</a:t>
            </a:r>
          </a:p>
          <a:p>
            <a:pPr algn="ctr"/>
            <a:r>
              <a:rPr lang="en-US" sz="12100" b="1" dirty="0">
                <a:gradFill>
                  <a:gsLst>
                    <a:gs pos="0">
                      <a:srgbClr val="EF974B"/>
                    </a:gs>
                    <a:gs pos="99000">
                      <a:srgbClr val="FDBE69"/>
                    </a:gs>
                  </a:gsLst>
                  <a:lin ang="18900000" scaled="1"/>
                </a:gradFill>
                <a:latin typeface="Space Grotesk" pitchFamily="2" charset="77"/>
                <a:cs typeface="Space Grotesk" pitchFamily="2" charset="77"/>
              </a:rPr>
              <a:t>9</a:t>
            </a:r>
          </a:p>
          <a:p>
            <a:pPr algn="ctr"/>
            <a:r>
              <a:rPr lang="en-US" sz="12100" b="1" dirty="0">
                <a:gradFill>
                  <a:gsLst>
                    <a:gs pos="0">
                      <a:srgbClr val="EF974B"/>
                    </a:gs>
                    <a:gs pos="99000">
                      <a:srgbClr val="FDBE69"/>
                    </a:gs>
                  </a:gsLst>
                  <a:lin ang="18900000" scaled="1"/>
                </a:gradFill>
                <a:latin typeface="Space Grotesk" pitchFamily="2" charset="77"/>
                <a:cs typeface="Space Grotesk" pitchFamily="2" charset="77"/>
              </a:rPr>
              <a:t>1</a:t>
            </a:r>
          </a:p>
          <a:p>
            <a:pPr algn="ctr"/>
            <a:r>
              <a:rPr lang="en-US" sz="12100" b="1" dirty="0">
                <a:gradFill>
                  <a:gsLst>
                    <a:gs pos="0">
                      <a:srgbClr val="EF974B"/>
                    </a:gs>
                    <a:gs pos="99000">
                      <a:srgbClr val="FDBE69"/>
                    </a:gs>
                  </a:gsLst>
                  <a:lin ang="18900000" scaled="1"/>
                </a:gradFill>
                <a:latin typeface="Space Grotesk" pitchFamily="2" charset="77"/>
                <a:cs typeface="Space Grotesk" pitchFamily="2" charset="77"/>
              </a:rPr>
              <a:t>2</a:t>
            </a:r>
          </a:p>
        </p:txBody>
      </p:sp>
      <p:sp>
        <p:nvSpPr>
          <p:cNvPr id="24" name="Rectangle 23">
            <a:extLst>
              <a:ext uri="{FF2B5EF4-FFF2-40B4-BE49-F238E27FC236}">
                <a16:creationId xmlns:a16="http://schemas.microsoft.com/office/drawing/2014/main" id="{ECC8F5DC-2FD0-104E-13AC-CD8391C25686}"/>
              </a:ext>
            </a:extLst>
          </p:cNvPr>
          <p:cNvSpPr/>
          <p:nvPr/>
        </p:nvSpPr>
        <p:spPr>
          <a:xfrm>
            <a:off x="1094282" y="3927423"/>
            <a:ext cx="10343213" cy="2930577"/>
          </a:xfrm>
          <a:prstGeom prst="rect">
            <a:avLst/>
          </a:prstGeom>
          <a:solidFill>
            <a:srgbClr val="22201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8561E5D9-4CEA-28F8-427E-01D1DF7C99D0}"/>
              </a:ext>
            </a:extLst>
          </p:cNvPr>
          <p:cNvSpPr/>
          <p:nvPr/>
        </p:nvSpPr>
        <p:spPr>
          <a:xfrm>
            <a:off x="1021465" y="0"/>
            <a:ext cx="10343213" cy="2271304"/>
          </a:xfrm>
          <a:prstGeom prst="rect">
            <a:avLst/>
          </a:prstGeom>
          <a:solidFill>
            <a:srgbClr val="22201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itle 1">
            <a:extLst>
              <a:ext uri="{FF2B5EF4-FFF2-40B4-BE49-F238E27FC236}">
                <a16:creationId xmlns:a16="http://schemas.microsoft.com/office/drawing/2014/main" id="{217DFF47-1A79-422B-EA4F-6292AE7F1C20}"/>
              </a:ext>
            </a:extLst>
          </p:cNvPr>
          <p:cNvSpPr txBox="1">
            <a:spLocks/>
          </p:cNvSpPr>
          <p:nvPr/>
        </p:nvSpPr>
        <p:spPr>
          <a:xfrm>
            <a:off x="3148988" y="1236387"/>
            <a:ext cx="5889171" cy="1153432"/>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gradFill>
                  <a:gsLst>
                    <a:gs pos="0">
                      <a:srgbClr val="EF974B"/>
                    </a:gs>
                    <a:gs pos="99000">
                      <a:srgbClr val="FDBE69"/>
                    </a:gs>
                  </a:gsLst>
                  <a:lin ang="18900000" scaled="1"/>
                </a:gradFill>
                <a:latin typeface="Space Grotesk" pitchFamily="2" charset="77"/>
                <a:cs typeface="Space Grotesk" pitchFamily="2" charset="77"/>
              </a:rPr>
              <a:t>In 2022, we’ve raised</a:t>
            </a:r>
          </a:p>
        </p:txBody>
      </p:sp>
    </p:spTree>
    <p:extLst>
      <p:ext uri="{BB962C8B-B14F-4D97-AF65-F5344CB8AC3E}">
        <p14:creationId xmlns:p14="http://schemas.microsoft.com/office/powerpoint/2010/main" val="3054452823"/>
      </p:ext>
    </p:extLst>
  </p:cSld>
  <p:clrMapOvr>
    <a:masterClrMapping/>
  </p:clrMapOvr>
  <p:transition spd="slow">
    <p:push dir="u"/>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F0D51D08-EC50-A32D-7D09-D0276BCBBC64}"/>
              </a:ext>
            </a:extLst>
          </p:cNvPr>
          <p:cNvSpPr>
            <a:spLocks noGrp="1"/>
          </p:cNvSpPr>
          <p:nvPr>
            <p:ph type="title"/>
          </p:nvPr>
        </p:nvSpPr>
        <p:spPr>
          <a:xfrm>
            <a:off x="2517237" y="2271304"/>
            <a:ext cx="1108468" cy="1895660"/>
          </a:xfrm>
        </p:spPr>
        <p:txBody>
          <a:bodyPr>
            <a:noAutofit/>
          </a:bodyPr>
          <a:lstStyle/>
          <a:p>
            <a:pPr algn="ctr"/>
            <a:r>
              <a:rPr lang="en-US" sz="12100" b="1" dirty="0">
                <a:gradFill>
                  <a:gsLst>
                    <a:gs pos="0">
                      <a:srgbClr val="EF974B"/>
                    </a:gs>
                    <a:gs pos="99000">
                      <a:srgbClr val="FDBE69"/>
                    </a:gs>
                  </a:gsLst>
                  <a:lin ang="18900000" scaled="1"/>
                </a:gradFill>
                <a:latin typeface="Space Grotesk" pitchFamily="2" charset="77"/>
                <a:cs typeface="Space Grotesk" pitchFamily="2" charset="77"/>
              </a:rPr>
              <a:t>$</a:t>
            </a:r>
          </a:p>
        </p:txBody>
      </p:sp>
      <p:sp>
        <p:nvSpPr>
          <p:cNvPr id="7" name="Title 1">
            <a:extLst>
              <a:ext uri="{FF2B5EF4-FFF2-40B4-BE49-F238E27FC236}">
                <a16:creationId xmlns:a16="http://schemas.microsoft.com/office/drawing/2014/main" id="{1AC61D0E-AF16-8F8B-0C11-AA0927AFB547}"/>
              </a:ext>
            </a:extLst>
          </p:cNvPr>
          <p:cNvSpPr txBox="1">
            <a:spLocks/>
          </p:cNvSpPr>
          <p:nvPr/>
        </p:nvSpPr>
        <p:spPr>
          <a:xfrm>
            <a:off x="3629648" y="-14249473"/>
            <a:ext cx="1108468" cy="2006890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12100" b="1" dirty="0">
                <a:gradFill>
                  <a:gsLst>
                    <a:gs pos="0">
                      <a:srgbClr val="EF974B"/>
                    </a:gs>
                    <a:gs pos="99000">
                      <a:srgbClr val="FDBE69"/>
                    </a:gs>
                  </a:gsLst>
                  <a:lin ang="18900000" scaled="1"/>
                </a:gradFill>
                <a:latin typeface="Space Grotesk" pitchFamily="2" charset="77"/>
                <a:cs typeface="Space Grotesk" pitchFamily="2" charset="77"/>
              </a:rPr>
              <a:t>0</a:t>
            </a:r>
          </a:p>
          <a:p>
            <a:pPr algn="ctr"/>
            <a:r>
              <a:rPr lang="en-US" sz="12100" b="1" dirty="0">
                <a:gradFill>
                  <a:gsLst>
                    <a:gs pos="0">
                      <a:srgbClr val="EF974B"/>
                    </a:gs>
                    <a:gs pos="99000">
                      <a:srgbClr val="FDBE69"/>
                    </a:gs>
                  </a:gsLst>
                  <a:lin ang="18900000" scaled="1"/>
                </a:gradFill>
                <a:latin typeface="Space Grotesk" pitchFamily="2" charset="77"/>
                <a:cs typeface="Space Grotesk" pitchFamily="2" charset="77"/>
              </a:rPr>
              <a:t>1</a:t>
            </a:r>
          </a:p>
          <a:p>
            <a:pPr algn="ctr"/>
            <a:r>
              <a:rPr lang="en-US" sz="12100" b="1" dirty="0">
                <a:gradFill>
                  <a:gsLst>
                    <a:gs pos="0">
                      <a:srgbClr val="EF974B"/>
                    </a:gs>
                    <a:gs pos="99000">
                      <a:srgbClr val="FDBE69"/>
                    </a:gs>
                  </a:gsLst>
                  <a:lin ang="18900000" scaled="1"/>
                </a:gradFill>
                <a:latin typeface="Space Grotesk" pitchFamily="2" charset="77"/>
                <a:cs typeface="Space Grotesk" pitchFamily="2" charset="77"/>
              </a:rPr>
              <a:t>2</a:t>
            </a:r>
          </a:p>
          <a:p>
            <a:pPr algn="ctr"/>
            <a:r>
              <a:rPr lang="en-US" sz="12100" b="1" dirty="0">
                <a:gradFill>
                  <a:gsLst>
                    <a:gs pos="0">
                      <a:srgbClr val="EF974B"/>
                    </a:gs>
                    <a:gs pos="99000">
                      <a:srgbClr val="FDBE69"/>
                    </a:gs>
                  </a:gsLst>
                  <a:lin ang="18900000" scaled="1"/>
                </a:gradFill>
                <a:latin typeface="Space Grotesk" pitchFamily="2" charset="77"/>
                <a:cs typeface="Space Grotesk" pitchFamily="2" charset="77"/>
              </a:rPr>
              <a:t>3</a:t>
            </a:r>
          </a:p>
          <a:p>
            <a:pPr algn="ctr"/>
            <a:r>
              <a:rPr lang="en-US" sz="12100" b="1" dirty="0">
                <a:gradFill>
                  <a:gsLst>
                    <a:gs pos="0">
                      <a:srgbClr val="EF974B"/>
                    </a:gs>
                    <a:gs pos="99000">
                      <a:srgbClr val="FDBE69"/>
                    </a:gs>
                  </a:gsLst>
                  <a:lin ang="18900000" scaled="1"/>
                </a:gradFill>
                <a:latin typeface="Space Grotesk" pitchFamily="2" charset="77"/>
                <a:cs typeface="Space Grotesk" pitchFamily="2" charset="77"/>
              </a:rPr>
              <a:t>4</a:t>
            </a:r>
          </a:p>
          <a:p>
            <a:pPr algn="ctr"/>
            <a:r>
              <a:rPr lang="en-US" sz="12100" b="1" dirty="0">
                <a:gradFill>
                  <a:gsLst>
                    <a:gs pos="0">
                      <a:srgbClr val="EF974B"/>
                    </a:gs>
                    <a:gs pos="99000">
                      <a:srgbClr val="FDBE69"/>
                    </a:gs>
                  </a:gsLst>
                  <a:lin ang="18900000" scaled="1"/>
                </a:gradFill>
                <a:latin typeface="Space Grotesk" pitchFamily="2" charset="77"/>
                <a:cs typeface="Space Grotesk" pitchFamily="2" charset="77"/>
              </a:rPr>
              <a:t>5</a:t>
            </a:r>
          </a:p>
          <a:p>
            <a:pPr algn="ctr"/>
            <a:r>
              <a:rPr lang="en-US" sz="12100" b="1" dirty="0">
                <a:gradFill>
                  <a:gsLst>
                    <a:gs pos="0">
                      <a:srgbClr val="EF974B"/>
                    </a:gs>
                    <a:gs pos="99000">
                      <a:srgbClr val="FDBE69"/>
                    </a:gs>
                  </a:gsLst>
                  <a:lin ang="18900000" scaled="1"/>
                </a:gradFill>
                <a:latin typeface="Space Grotesk" pitchFamily="2" charset="77"/>
                <a:cs typeface="Space Grotesk" pitchFamily="2" charset="77"/>
              </a:rPr>
              <a:t>6</a:t>
            </a:r>
          </a:p>
          <a:p>
            <a:pPr algn="ctr"/>
            <a:r>
              <a:rPr lang="en-US" sz="12100" b="1" dirty="0">
                <a:gradFill>
                  <a:gsLst>
                    <a:gs pos="0">
                      <a:srgbClr val="EF974B"/>
                    </a:gs>
                    <a:gs pos="99000">
                      <a:srgbClr val="FDBE69"/>
                    </a:gs>
                  </a:gsLst>
                  <a:lin ang="18900000" scaled="1"/>
                </a:gradFill>
                <a:latin typeface="Space Grotesk" pitchFamily="2" charset="77"/>
                <a:cs typeface="Space Grotesk" pitchFamily="2" charset="77"/>
              </a:rPr>
              <a:t>7</a:t>
            </a:r>
          </a:p>
          <a:p>
            <a:pPr algn="ctr"/>
            <a:r>
              <a:rPr lang="en-US" sz="12100" b="1" dirty="0">
                <a:gradFill>
                  <a:gsLst>
                    <a:gs pos="0">
                      <a:srgbClr val="EF974B"/>
                    </a:gs>
                    <a:gs pos="99000">
                      <a:srgbClr val="FDBE69"/>
                    </a:gs>
                  </a:gsLst>
                  <a:lin ang="18900000" scaled="1"/>
                </a:gradFill>
                <a:latin typeface="Space Grotesk" pitchFamily="2" charset="77"/>
                <a:cs typeface="Space Grotesk" pitchFamily="2" charset="77"/>
              </a:rPr>
              <a:t>8</a:t>
            </a:r>
          </a:p>
          <a:p>
            <a:pPr algn="ctr"/>
            <a:r>
              <a:rPr lang="en-US" sz="12100" b="1" dirty="0">
                <a:gradFill>
                  <a:gsLst>
                    <a:gs pos="0">
                      <a:srgbClr val="EF974B"/>
                    </a:gs>
                    <a:gs pos="99000">
                      <a:srgbClr val="FDBE69"/>
                    </a:gs>
                  </a:gsLst>
                  <a:lin ang="18900000" scaled="1"/>
                </a:gradFill>
                <a:latin typeface="Space Grotesk" pitchFamily="2" charset="77"/>
                <a:cs typeface="Space Grotesk" pitchFamily="2" charset="77"/>
              </a:rPr>
              <a:t>9</a:t>
            </a:r>
          </a:p>
          <a:p>
            <a:pPr algn="ctr"/>
            <a:r>
              <a:rPr lang="en-US" sz="12100" b="1" dirty="0">
                <a:gradFill>
                  <a:gsLst>
                    <a:gs pos="0">
                      <a:srgbClr val="EF974B"/>
                    </a:gs>
                    <a:gs pos="99000">
                      <a:srgbClr val="FDBE69"/>
                    </a:gs>
                  </a:gsLst>
                  <a:lin ang="18900000" scaled="1"/>
                </a:gradFill>
                <a:latin typeface="Space Grotesk" pitchFamily="2" charset="77"/>
                <a:cs typeface="Space Grotesk" pitchFamily="2" charset="77"/>
              </a:rPr>
              <a:t>1</a:t>
            </a:r>
          </a:p>
          <a:p>
            <a:pPr algn="ctr"/>
            <a:r>
              <a:rPr lang="en-US" sz="12100" b="1" dirty="0">
                <a:gradFill>
                  <a:gsLst>
                    <a:gs pos="0">
                      <a:srgbClr val="EF974B"/>
                    </a:gs>
                    <a:gs pos="99000">
                      <a:srgbClr val="FDBE69"/>
                    </a:gs>
                  </a:gsLst>
                  <a:lin ang="18900000" scaled="1"/>
                </a:gradFill>
                <a:latin typeface="Space Grotesk" pitchFamily="2" charset="77"/>
                <a:cs typeface="Space Grotesk" pitchFamily="2" charset="77"/>
              </a:rPr>
              <a:t>2</a:t>
            </a:r>
          </a:p>
        </p:txBody>
      </p:sp>
      <p:sp>
        <p:nvSpPr>
          <p:cNvPr id="14" name="Title 1">
            <a:extLst>
              <a:ext uri="{FF2B5EF4-FFF2-40B4-BE49-F238E27FC236}">
                <a16:creationId xmlns:a16="http://schemas.microsoft.com/office/drawing/2014/main" id="{15A61B93-5CEF-4A83-15F4-5BF2A974407E}"/>
              </a:ext>
            </a:extLst>
          </p:cNvPr>
          <p:cNvSpPr txBox="1">
            <a:spLocks/>
          </p:cNvSpPr>
          <p:nvPr/>
        </p:nvSpPr>
        <p:spPr>
          <a:xfrm>
            <a:off x="5811186" y="2044444"/>
            <a:ext cx="564776" cy="2349383"/>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12100" b="1" dirty="0">
                <a:gradFill>
                  <a:gsLst>
                    <a:gs pos="0">
                      <a:srgbClr val="EF974B"/>
                    </a:gs>
                    <a:gs pos="99000">
                      <a:srgbClr val="FDBE69"/>
                    </a:gs>
                  </a:gsLst>
                  <a:lin ang="18900000" scaled="1"/>
                </a:gradFill>
                <a:latin typeface="Space Grotesk" pitchFamily="2" charset="77"/>
                <a:cs typeface="Space Grotesk" pitchFamily="2" charset="77"/>
              </a:rPr>
              <a:t>,</a:t>
            </a:r>
          </a:p>
        </p:txBody>
      </p:sp>
      <p:sp>
        <p:nvSpPr>
          <p:cNvPr id="20" name="Title 1">
            <a:extLst>
              <a:ext uri="{FF2B5EF4-FFF2-40B4-BE49-F238E27FC236}">
                <a16:creationId xmlns:a16="http://schemas.microsoft.com/office/drawing/2014/main" id="{976DD60A-5EBB-2E8E-9F14-7F858110DA3D}"/>
              </a:ext>
            </a:extLst>
          </p:cNvPr>
          <p:cNvSpPr txBox="1">
            <a:spLocks/>
          </p:cNvSpPr>
          <p:nvPr/>
        </p:nvSpPr>
        <p:spPr>
          <a:xfrm>
            <a:off x="4728988" y="-15901940"/>
            <a:ext cx="1108468" cy="2006890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12100" b="1" dirty="0">
                <a:gradFill>
                  <a:gsLst>
                    <a:gs pos="0">
                      <a:srgbClr val="EF974B"/>
                    </a:gs>
                    <a:gs pos="99000">
                      <a:srgbClr val="FDBE69"/>
                    </a:gs>
                  </a:gsLst>
                  <a:lin ang="18900000" scaled="1"/>
                </a:gradFill>
                <a:latin typeface="Space Grotesk" pitchFamily="2" charset="77"/>
                <a:cs typeface="Space Grotesk" pitchFamily="2" charset="77"/>
              </a:rPr>
              <a:t>0</a:t>
            </a:r>
          </a:p>
          <a:p>
            <a:pPr algn="ctr"/>
            <a:r>
              <a:rPr lang="en-US" sz="12100" b="1" dirty="0">
                <a:gradFill>
                  <a:gsLst>
                    <a:gs pos="0">
                      <a:srgbClr val="EF974B"/>
                    </a:gs>
                    <a:gs pos="99000">
                      <a:srgbClr val="FDBE69"/>
                    </a:gs>
                  </a:gsLst>
                  <a:lin ang="18900000" scaled="1"/>
                </a:gradFill>
                <a:latin typeface="Space Grotesk" pitchFamily="2" charset="77"/>
                <a:cs typeface="Space Grotesk" pitchFamily="2" charset="77"/>
              </a:rPr>
              <a:t>1</a:t>
            </a:r>
          </a:p>
          <a:p>
            <a:pPr algn="ctr"/>
            <a:r>
              <a:rPr lang="en-US" sz="12100" b="1" dirty="0">
                <a:gradFill>
                  <a:gsLst>
                    <a:gs pos="0">
                      <a:srgbClr val="EF974B"/>
                    </a:gs>
                    <a:gs pos="99000">
                      <a:srgbClr val="FDBE69"/>
                    </a:gs>
                  </a:gsLst>
                  <a:lin ang="18900000" scaled="1"/>
                </a:gradFill>
                <a:latin typeface="Space Grotesk" pitchFamily="2" charset="77"/>
                <a:cs typeface="Space Grotesk" pitchFamily="2" charset="77"/>
              </a:rPr>
              <a:t>2</a:t>
            </a:r>
          </a:p>
          <a:p>
            <a:pPr algn="ctr"/>
            <a:r>
              <a:rPr lang="en-US" sz="12100" b="1" dirty="0">
                <a:gradFill>
                  <a:gsLst>
                    <a:gs pos="0">
                      <a:srgbClr val="EF974B"/>
                    </a:gs>
                    <a:gs pos="99000">
                      <a:srgbClr val="FDBE69"/>
                    </a:gs>
                  </a:gsLst>
                  <a:lin ang="18900000" scaled="1"/>
                </a:gradFill>
                <a:latin typeface="Space Grotesk" pitchFamily="2" charset="77"/>
                <a:cs typeface="Space Grotesk" pitchFamily="2" charset="77"/>
              </a:rPr>
              <a:t>3</a:t>
            </a:r>
          </a:p>
          <a:p>
            <a:pPr algn="ctr"/>
            <a:r>
              <a:rPr lang="en-US" sz="12100" b="1" dirty="0">
                <a:gradFill>
                  <a:gsLst>
                    <a:gs pos="0">
                      <a:srgbClr val="EF974B"/>
                    </a:gs>
                    <a:gs pos="99000">
                      <a:srgbClr val="FDBE69"/>
                    </a:gs>
                  </a:gsLst>
                  <a:lin ang="18900000" scaled="1"/>
                </a:gradFill>
                <a:latin typeface="Space Grotesk" pitchFamily="2" charset="77"/>
                <a:cs typeface="Space Grotesk" pitchFamily="2" charset="77"/>
              </a:rPr>
              <a:t>4</a:t>
            </a:r>
          </a:p>
          <a:p>
            <a:pPr algn="ctr"/>
            <a:r>
              <a:rPr lang="en-US" sz="12100" b="1" dirty="0">
                <a:gradFill>
                  <a:gsLst>
                    <a:gs pos="0">
                      <a:srgbClr val="EF974B"/>
                    </a:gs>
                    <a:gs pos="99000">
                      <a:srgbClr val="FDBE69"/>
                    </a:gs>
                  </a:gsLst>
                  <a:lin ang="18900000" scaled="1"/>
                </a:gradFill>
                <a:latin typeface="Space Grotesk" pitchFamily="2" charset="77"/>
                <a:cs typeface="Space Grotesk" pitchFamily="2" charset="77"/>
              </a:rPr>
              <a:t>5</a:t>
            </a:r>
          </a:p>
          <a:p>
            <a:pPr algn="ctr"/>
            <a:r>
              <a:rPr lang="en-US" sz="12100" b="1" dirty="0">
                <a:gradFill>
                  <a:gsLst>
                    <a:gs pos="0">
                      <a:srgbClr val="EF974B"/>
                    </a:gs>
                    <a:gs pos="99000">
                      <a:srgbClr val="FDBE69"/>
                    </a:gs>
                  </a:gsLst>
                  <a:lin ang="18900000" scaled="1"/>
                </a:gradFill>
                <a:latin typeface="Space Grotesk" pitchFamily="2" charset="77"/>
                <a:cs typeface="Space Grotesk" pitchFamily="2" charset="77"/>
              </a:rPr>
              <a:t>6</a:t>
            </a:r>
          </a:p>
          <a:p>
            <a:pPr algn="ctr"/>
            <a:r>
              <a:rPr lang="en-US" sz="12100" b="1" dirty="0">
                <a:gradFill>
                  <a:gsLst>
                    <a:gs pos="0">
                      <a:srgbClr val="EF974B"/>
                    </a:gs>
                    <a:gs pos="99000">
                      <a:srgbClr val="FDBE69"/>
                    </a:gs>
                  </a:gsLst>
                  <a:lin ang="18900000" scaled="1"/>
                </a:gradFill>
                <a:latin typeface="Space Grotesk" pitchFamily="2" charset="77"/>
                <a:cs typeface="Space Grotesk" pitchFamily="2" charset="77"/>
              </a:rPr>
              <a:t>7</a:t>
            </a:r>
          </a:p>
          <a:p>
            <a:pPr algn="ctr"/>
            <a:r>
              <a:rPr lang="en-US" sz="12100" b="1" dirty="0">
                <a:gradFill>
                  <a:gsLst>
                    <a:gs pos="0">
                      <a:srgbClr val="EF974B"/>
                    </a:gs>
                    <a:gs pos="99000">
                      <a:srgbClr val="FDBE69"/>
                    </a:gs>
                  </a:gsLst>
                  <a:lin ang="18900000" scaled="1"/>
                </a:gradFill>
                <a:latin typeface="Space Grotesk" pitchFamily="2" charset="77"/>
                <a:cs typeface="Space Grotesk" pitchFamily="2" charset="77"/>
              </a:rPr>
              <a:t>8</a:t>
            </a:r>
          </a:p>
          <a:p>
            <a:pPr algn="ctr"/>
            <a:r>
              <a:rPr lang="en-US" sz="12100" b="1" dirty="0">
                <a:gradFill>
                  <a:gsLst>
                    <a:gs pos="0">
                      <a:srgbClr val="EF974B"/>
                    </a:gs>
                    <a:gs pos="99000">
                      <a:srgbClr val="FDBE69"/>
                    </a:gs>
                  </a:gsLst>
                  <a:lin ang="18900000" scaled="1"/>
                </a:gradFill>
                <a:latin typeface="Space Grotesk" pitchFamily="2" charset="77"/>
                <a:cs typeface="Space Grotesk" pitchFamily="2" charset="77"/>
              </a:rPr>
              <a:t>9</a:t>
            </a:r>
          </a:p>
          <a:p>
            <a:pPr algn="ctr"/>
            <a:r>
              <a:rPr lang="en-US" sz="12100" b="1" dirty="0">
                <a:gradFill>
                  <a:gsLst>
                    <a:gs pos="0">
                      <a:srgbClr val="EF974B"/>
                    </a:gs>
                    <a:gs pos="99000">
                      <a:srgbClr val="FDBE69"/>
                    </a:gs>
                  </a:gsLst>
                  <a:lin ang="18900000" scaled="1"/>
                </a:gradFill>
                <a:latin typeface="Space Grotesk" pitchFamily="2" charset="77"/>
                <a:cs typeface="Space Grotesk" pitchFamily="2" charset="77"/>
              </a:rPr>
              <a:t>1</a:t>
            </a:r>
          </a:p>
          <a:p>
            <a:pPr algn="ctr"/>
            <a:r>
              <a:rPr lang="en-US" sz="12100" b="1" dirty="0">
                <a:gradFill>
                  <a:gsLst>
                    <a:gs pos="0">
                      <a:srgbClr val="EF974B"/>
                    </a:gs>
                    <a:gs pos="99000">
                      <a:srgbClr val="FDBE69"/>
                    </a:gs>
                  </a:gsLst>
                  <a:lin ang="18900000" scaled="1"/>
                </a:gradFill>
                <a:latin typeface="Space Grotesk" pitchFamily="2" charset="77"/>
                <a:cs typeface="Space Grotesk" pitchFamily="2" charset="77"/>
              </a:rPr>
              <a:t>2</a:t>
            </a:r>
          </a:p>
        </p:txBody>
      </p:sp>
      <p:sp>
        <p:nvSpPr>
          <p:cNvPr id="21" name="Title 1">
            <a:extLst>
              <a:ext uri="{FF2B5EF4-FFF2-40B4-BE49-F238E27FC236}">
                <a16:creationId xmlns:a16="http://schemas.microsoft.com/office/drawing/2014/main" id="{4E94DD59-F81E-3437-F60C-5F505DCA600F}"/>
              </a:ext>
            </a:extLst>
          </p:cNvPr>
          <p:cNvSpPr txBox="1">
            <a:spLocks/>
          </p:cNvSpPr>
          <p:nvPr/>
        </p:nvSpPr>
        <p:spPr>
          <a:xfrm>
            <a:off x="6344507" y="-12593760"/>
            <a:ext cx="1108468" cy="2006890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12100" b="1" dirty="0">
                <a:gradFill>
                  <a:gsLst>
                    <a:gs pos="0">
                      <a:srgbClr val="EF974B"/>
                    </a:gs>
                    <a:gs pos="99000">
                      <a:srgbClr val="FDBE69"/>
                    </a:gs>
                  </a:gsLst>
                  <a:lin ang="18900000" scaled="1"/>
                </a:gradFill>
                <a:latin typeface="Space Grotesk" pitchFamily="2" charset="77"/>
                <a:cs typeface="Space Grotesk" pitchFamily="2" charset="77"/>
              </a:rPr>
              <a:t>0</a:t>
            </a:r>
          </a:p>
          <a:p>
            <a:pPr algn="ctr"/>
            <a:r>
              <a:rPr lang="en-US" sz="12100" b="1" dirty="0">
                <a:gradFill>
                  <a:gsLst>
                    <a:gs pos="0">
                      <a:srgbClr val="EF974B"/>
                    </a:gs>
                    <a:gs pos="99000">
                      <a:srgbClr val="FDBE69"/>
                    </a:gs>
                  </a:gsLst>
                  <a:lin ang="18900000" scaled="1"/>
                </a:gradFill>
                <a:latin typeface="Space Grotesk" pitchFamily="2" charset="77"/>
                <a:cs typeface="Space Grotesk" pitchFamily="2" charset="77"/>
              </a:rPr>
              <a:t>1</a:t>
            </a:r>
          </a:p>
          <a:p>
            <a:pPr algn="ctr"/>
            <a:r>
              <a:rPr lang="en-US" sz="12100" b="1" dirty="0">
                <a:gradFill>
                  <a:gsLst>
                    <a:gs pos="0">
                      <a:srgbClr val="EF974B"/>
                    </a:gs>
                    <a:gs pos="99000">
                      <a:srgbClr val="FDBE69"/>
                    </a:gs>
                  </a:gsLst>
                  <a:lin ang="18900000" scaled="1"/>
                </a:gradFill>
                <a:latin typeface="Space Grotesk" pitchFamily="2" charset="77"/>
                <a:cs typeface="Space Grotesk" pitchFamily="2" charset="77"/>
              </a:rPr>
              <a:t>2</a:t>
            </a:r>
          </a:p>
          <a:p>
            <a:pPr algn="ctr"/>
            <a:r>
              <a:rPr lang="en-US" sz="12100" b="1" dirty="0">
                <a:gradFill>
                  <a:gsLst>
                    <a:gs pos="0">
                      <a:srgbClr val="EF974B"/>
                    </a:gs>
                    <a:gs pos="99000">
                      <a:srgbClr val="FDBE69"/>
                    </a:gs>
                  </a:gsLst>
                  <a:lin ang="18900000" scaled="1"/>
                </a:gradFill>
                <a:latin typeface="Space Grotesk" pitchFamily="2" charset="77"/>
                <a:cs typeface="Space Grotesk" pitchFamily="2" charset="77"/>
              </a:rPr>
              <a:t>3</a:t>
            </a:r>
          </a:p>
          <a:p>
            <a:pPr algn="ctr"/>
            <a:r>
              <a:rPr lang="en-US" sz="12100" b="1" dirty="0">
                <a:gradFill>
                  <a:gsLst>
                    <a:gs pos="0">
                      <a:srgbClr val="EF974B"/>
                    </a:gs>
                    <a:gs pos="99000">
                      <a:srgbClr val="FDBE69"/>
                    </a:gs>
                  </a:gsLst>
                  <a:lin ang="18900000" scaled="1"/>
                </a:gradFill>
                <a:latin typeface="Space Grotesk" pitchFamily="2" charset="77"/>
                <a:cs typeface="Space Grotesk" pitchFamily="2" charset="77"/>
              </a:rPr>
              <a:t>4</a:t>
            </a:r>
          </a:p>
          <a:p>
            <a:pPr algn="ctr"/>
            <a:r>
              <a:rPr lang="en-US" sz="12100" b="1" dirty="0">
                <a:gradFill>
                  <a:gsLst>
                    <a:gs pos="0">
                      <a:srgbClr val="EF974B"/>
                    </a:gs>
                    <a:gs pos="99000">
                      <a:srgbClr val="FDBE69"/>
                    </a:gs>
                  </a:gsLst>
                  <a:lin ang="18900000" scaled="1"/>
                </a:gradFill>
                <a:latin typeface="Space Grotesk" pitchFamily="2" charset="77"/>
                <a:cs typeface="Space Grotesk" pitchFamily="2" charset="77"/>
              </a:rPr>
              <a:t>5</a:t>
            </a:r>
          </a:p>
          <a:p>
            <a:pPr algn="ctr"/>
            <a:r>
              <a:rPr lang="en-US" sz="12100" b="1" dirty="0">
                <a:gradFill>
                  <a:gsLst>
                    <a:gs pos="0">
                      <a:srgbClr val="EF974B"/>
                    </a:gs>
                    <a:gs pos="99000">
                      <a:srgbClr val="FDBE69"/>
                    </a:gs>
                  </a:gsLst>
                  <a:lin ang="18900000" scaled="1"/>
                </a:gradFill>
                <a:latin typeface="Space Grotesk" pitchFamily="2" charset="77"/>
                <a:cs typeface="Space Grotesk" pitchFamily="2" charset="77"/>
              </a:rPr>
              <a:t>6</a:t>
            </a:r>
          </a:p>
          <a:p>
            <a:pPr algn="ctr"/>
            <a:r>
              <a:rPr lang="en-US" sz="12100" b="1" dirty="0">
                <a:gradFill>
                  <a:gsLst>
                    <a:gs pos="0">
                      <a:srgbClr val="EF974B"/>
                    </a:gs>
                    <a:gs pos="99000">
                      <a:srgbClr val="FDBE69"/>
                    </a:gs>
                  </a:gsLst>
                  <a:lin ang="18900000" scaled="1"/>
                </a:gradFill>
                <a:latin typeface="Space Grotesk" pitchFamily="2" charset="77"/>
                <a:cs typeface="Space Grotesk" pitchFamily="2" charset="77"/>
              </a:rPr>
              <a:t>7</a:t>
            </a:r>
          </a:p>
          <a:p>
            <a:pPr algn="ctr"/>
            <a:r>
              <a:rPr lang="en-US" sz="12100" b="1" dirty="0">
                <a:gradFill>
                  <a:gsLst>
                    <a:gs pos="0">
                      <a:srgbClr val="EF974B"/>
                    </a:gs>
                    <a:gs pos="99000">
                      <a:srgbClr val="FDBE69"/>
                    </a:gs>
                  </a:gsLst>
                  <a:lin ang="18900000" scaled="1"/>
                </a:gradFill>
                <a:latin typeface="Space Grotesk" pitchFamily="2" charset="77"/>
                <a:cs typeface="Space Grotesk" pitchFamily="2" charset="77"/>
              </a:rPr>
              <a:t>8</a:t>
            </a:r>
          </a:p>
          <a:p>
            <a:pPr algn="ctr"/>
            <a:r>
              <a:rPr lang="en-US" sz="12100" b="1" dirty="0">
                <a:gradFill>
                  <a:gsLst>
                    <a:gs pos="0">
                      <a:srgbClr val="EF974B"/>
                    </a:gs>
                    <a:gs pos="99000">
                      <a:srgbClr val="FDBE69"/>
                    </a:gs>
                  </a:gsLst>
                  <a:lin ang="18900000" scaled="1"/>
                </a:gradFill>
                <a:latin typeface="Space Grotesk" pitchFamily="2" charset="77"/>
                <a:cs typeface="Space Grotesk" pitchFamily="2" charset="77"/>
              </a:rPr>
              <a:t>9</a:t>
            </a:r>
          </a:p>
          <a:p>
            <a:pPr algn="ctr"/>
            <a:r>
              <a:rPr lang="en-US" sz="12100" b="1" dirty="0">
                <a:gradFill>
                  <a:gsLst>
                    <a:gs pos="0">
                      <a:srgbClr val="EF974B"/>
                    </a:gs>
                    <a:gs pos="99000">
                      <a:srgbClr val="FDBE69"/>
                    </a:gs>
                  </a:gsLst>
                  <a:lin ang="18900000" scaled="1"/>
                </a:gradFill>
                <a:latin typeface="Space Grotesk" pitchFamily="2" charset="77"/>
                <a:cs typeface="Space Grotesk" pitchFamily="2" charset="77"/>
              </a:rPr>
              <a:t>1</a:t>
            </a:r>
          </a:p>
          <a:p>
            <a:pPr algn="ctr"/>
            <a:r>
              <a:rPr lang="en-US" sz="12100" b="1" dirty="0">
                <a:gradFill>
                  <a:gsLst>
                    <a:gs pos="0">
                      <a:srgbClr val="EF974B"/>
                    </a:gs>
                    <a:gs pos="99000">
                      <a:srgbClr val="FDBE69"/>
                    </a:gs>
                  </a:gsLst>
                  <a:lin ang="18900000" scaled="1"/>
                </a:gradFill>
                <a:latin typeface="Space Grotesk" pitchFamily="2" charset="77"/>
                <a:cs typeface="Space Grotesk" pitchFamily="2" charset="77"/>
              </a:rPr>
              <a:t>2</a:t>
            </a:r>
          </a:p>
        </p:txBody>
      </p:sp>
      <p:sp>
        <p:nvSpPr>
          <p:cNvPr id="22" name="Title 1">
            <a:extLst>
              <a:ext uri="{FF2B5EF4-FFF2-40B4-BE49-F238E27FC236}">
                <a16:creationId xmlns:a16="http://schemas.microsoft.com/office/drawing/2014/main" id="{CFF6230F-5759-E5C7-16D9-567FDCF791A6}"/>
              </a:ext>
            </a:extLst>
          </p:cNvPr>
          <p:cNvSpPr txBox="1">
            <a:spLocks/>
          </p:cNvSpPr>
          <p:nvPr/>
        </p:nvSpPr>
        <p:spPr>
          <a:xfrm>
            <a:off x="7452975" y="-9248042"/>
            <a:ext cx="1108468" cy="2006890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12100" b="1" dirty="0">
                <a:gradFill>
                  <a:gsLst>
                    <a:gs pos="0">
                      <a:srgbClr val="EF974B"/>
                    </a:gs>
                    <a:gs pos="99000">
                      <a:srgbClr val="FDBE69"/>
                    </a:gs>
                  </a:gsLst>
                  <a:lin ang="18900000" scaled="1"/>
                </a:gradFill>
                <a:latin typeface="Space Grotesk" pitchFamily="2" charset="77"/>
                <a:cs typeface="Space Grotesk" pitchFamily="2" charset="77"/>
              </a:rPr>
              <a:t>0</a:t>
            </a:r>
          </a:p>
          <a:p>
            <a:pPr algn="ctr"/>
            <a:r>
              <a:rPr lang="en-US" sz="12100" b="1" dirty="0">
                <a:gradFill>
                  <a:gsLst>
                    <a:gs pos="0">
                      <a:srgbClr val="EF974B"/>
                    </a:gs>
                    <a:gs pos="99000">
                      <a:srgbClr val="FDBE69"/>
                    </a:gs>
                  </a:gsLst>
                  <a:lin ang="18900000" scaled="1"/>
                </a:gradFill>
                <a:latin typeface="Space Grotesk" pitchFamily="2" charset="77"/>
                <a:cs typeface="Space Grotesk" pitchFamily="2" charset="77"/>
              </a:rPr>
              <a:t>1</a:t>
            </a:r>
          </a:p>
          <a:p>
            <a:pPr algn="ctr"/>
            <a:r>
              <a:rPr lang="en-US" sz="12100" b="1" dirty="0">
                <a:gradFill>
                  <a:gsLst>
                    <a:gs pos="0">
                      <a:srgbClr val="EF974B"/>
                    </a:gs>
                    <a:gs pos="99000">
                      <a:srgbClr val="FDBE69"/>
                    </a:gs>
                  </a:gsLst>
                  <a:lin ang="18900000" scaled="1"/>
                </a:gradFill>
                <a:latin typeface="Space Grotesk" pitchFamily="2" charset="77"/>
                <a:cs typeface="Space Grotesk" pitchFamily="2" charset="77"/>
              </a:rPr>
              <a:t>2</a:t>
            </a:r>
          </a:p>
          <a:p>
            <a:pPr algn="ctr"/>
            <a:r>
              <a:rPr lang="en-US" sz="12100" b="1" dirty="0">
                <a:gradFill>
                  <a:gsLst>
                    <a:gs pos="0">
                      <a:srgbClr val="EF974B"/>
                    </a:gs>
                    <a:gs pos="99000">
                      <a:srgbClr val="FDBE69"/>
                    </a:gs>
                  </a:gsLst>
                  <a:lin ang="18900000" scaled="1"/>
                </a:gradFill>
                <a:latin typeface="Space Grotesk" pitchFamily="2" charset="77"/>
                <a:cs typeface="Space Grotesk" pitchFamily="2" charset="77"/>
              </a:rPr>
              <a:t>3</a:t>
            </a:r>
          </a:p>
          <a:p>
            <a:pPr algn="ctr"/>
            <a:r>
              <a:rPr lang="en-US" sz="12100" b="1" dirty="0">
                <a:gradFill>
                  <a:gsLst>
                    <a:gs pos="0">
                      <a:srgbClr val="EF974B"/>
                    </a:gs>
                    <a:gs pos="99000">
                      <a:srgbClr val="FDBE69"/>
                    </a:gs>
                  </a:gsLst>
                  <a:lin ang="18900000" scaled="1"/>
                </a:gradFill>
                <a:latin typeface="Space Grotesk" pitchFamily="2" charset="77"/>
                <a:cs typeface="Space Grotesk" pitchFamily="2" charset="77"/>
              </a:rPr>
              <a:t>4</a:t>
            </a:r>
          </a:p>
          <a:p>
            <a:pPr algn="ctr"/>
            <a:r>
              <a:rPr lang="en-US" sz="12100" b="1" dirty="0">
                <a:gradFill>
                  <a:gsLst>
                    <a:gs pos="0">
                      <a:srgbClr val="EF974B"/>
                    </a:gs>
                    <a:gs pos="99000">
                      <a:srgbClr val="FDBE69"/>
                    </a:gs>
                  </a:gsLst>
                  <a:lin ang="18900000" scaled="1"/>
                </a:gradFill>
                <a:latin typeface="Space Grotesk" pitchFamily="2" charset="77"/>
                <a:cs typeface="Space Grotesk" pitchFamily="2" charset="77"/>
              </a:rPr>
              <a:t>5</a:t>
            </a:r>
          </a:p>
          <a:p>
            <a:pPr algn="ctr"/>
            <a:r>
              <a:rPr lang="en-US" sz="12100" b="1" dirty="0">
                <a:gradFill>
                  <a:gsLst>
                    <a:gs pos="0">
                      <a:srgbClr val="EF974B"/>
                    </a:gs>
                    <a:gs pos="99000">
                      <a:srgbClr val="FDBE69"/>
                    </a:gs>
                  </a:gsLst>
                  <a:lin ang="18900000" scaled="1"/>
                </a:gradFill>
                <a:latin typeface="Space Grotesk" pitchFamily="2" charset="77"/>
                <a:cs typeface="Space Grotesk" pitchFamily="2" charset="77"/>
              </a:rPr>
              <a:t>6</a:t>
            </a:r>
          </a:p>
          <a:p>
            <a:pPr algn="ctr"/>
            <a:r>
              <a:rPr lang="en-US" sz="12100" b="1" dirty="0">
                <a:gradFill>
                  <a:gsLst>
                    <a:gs pos="0">
                      <a:srgbClr val="EF974B"/>
                    </a:gs>
                    <a:gs pos="99000">
                      <a:srgbClr val="FDBE69"/>
                    </a:gs>
                  </a:gsLst>
                  <a:lin ang="18900000" scaled="1"/>
                </a:gradFill>
                <a:latin typeface="Space Grotesk" pitchFamily="2" charset="77"/>
                <a:cs typeface="Space Grotesk" pitchFamily="2" charset="77"/>
              </a:rPr>
              <a:t>7</a:t>
            </a:r>
          </a:p>
          <a:p>
            <a:pPr algn="ctr"/>
            <a:r>
              <a:rPr lang="en-US" sz="12100" b="1" dirty="0">
                <a:gradFill>
                  <a:gsLst>
                    <a:gs pos="0">
                      <a:srgbClr val="EF974B"/>
                    </a:gs>
                    <a:gs pos="99000">
                      <a:srgbClr val="FDBE69"/>
                    </a:gs>
                  </a:gsLst>
                  <a:lin ang="18900000" scaled="1"/>
                </a:gradFill>
                <a:latin typeface="Space Grotesk" pitchFamily="2" charset="77"/>
                <a:cs typeface="Space Grotesk" pitchFamily="2" charset="77"/>
              </a:rPr>
              <a:t>8</a:t>
            </a:r>
          </a:p>
          <a:p>
            <a:pPr algn="ctr"/>
            <a:r>
              <a:rPr lang="en-US" sz="12100" b="1" dirty="0">
                <a:gradFill>
                  <a:gsLst>
                    <a:gs pos="0">
                      <a:srgbClr val="EF974B"/>
                    </a:gs>
                    <a:gs pos="99000">
                      <a:srgbClr val="FDBE69"/>
                    </a:gs>
                  </a:gsLst>
                  <a:lin ang="18900000" scaled="1"/>
                </a:gradFill>
                <a:latin typeface="Space Grotesk" pitchFamily="2" charset="77"/>
                <a:cs typeface="Space Grotesk" pitchFamily="2" charset="77"/>
              </a:rPr>
              <a:t>9</a:t>
            </a:r>
          </a:p>
          <a:p>
            <a:pPr algn="ctr"/>
            <a:r>
              <a:rPr lang="en-US" sz="12100" b="1" dirty="0">
                <a:gradFill>
                  <a:gsLst>
                    <a:gs pos="0">
                      <a:srgbClr val="EF974B"/>
                    </a:gs>
                    <a:gs pos="99000">
                      <a:srgbClr val="FDBE69"/>
                    </a:gs>
                  </a:gsLst>
                  <a:lin ang="18900000" scaled="1"/>
                </a:gradFill>
                <a:latin typeface="Space Grotesk" pitchFamily="2" charset="77"/>
                <a:cs typeface="Space Grotesk" pitchFamily="2" charset="77"/>
              </a:rPr>
              <a:t>1</a:t>
            </a:r>
          </a:p>
          <a:p>
            <a:pPr algn="ctr"/>
            <a:r>
              <a:rPr lang="en-US" sz="12100" b="1" dirty="0">
                <a:gradFill>
                  <a:gsLst>
                    <a:gs pos="0">
                      <a:srgbClr val="EF974B"/>
                    </a:gs>
                    <a:gs pos="99000">
                      <a:srgbClr val="FDBE69"/>
                    </a:gs>
                  </a:gsLst>
                  <a:lin ang="18900000" scaled="1"/>
                </a:gradFill>
                <a:latin typeface="Space Grotesk" pitchFamily="2" charset="77"/>
                <a:cs typeface="Space Grotesk" pitchFamily="2" charset="77"/>
              </a:rPr>
              <a:t>2</a:t>
            </a:r>
          </a:p>
        </p:txBody>
      </p:sp>
      <p:sp>
        <p:nvSpPr>
          <p:cNvPr id="23" name="Title 1">
            <a:extLst>
              <a:ext uri="{FF2B5EF4-FFF2-40B4-BE49-F238E27FC236}">
                <a16:creationId xmlns:a16="http://schemas.microsoft.com/office/drawing/2014/main" id="{231CF237-8A27-30FE-0A12-E52EE5B5D4C7}"/>
              </a:ext>
            </a:extLst>
          </p:cNvPr>
          <p:cNvSpPr txBox="1">
            <a:spLocks/>
          </p:cNvSpPr>
          <p:nvPr/>
        </p:nvSpPr>
        <p:spPr>
          <a:xfrm>
            <a:off x="8561443" y="-15901940"/>
            <a:ext cx="1108468" cy="2006890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12100" b="1" dirty="0">
                <a:gradFill>
                  <a:gsLst>
                    <a:gs pos="0">
                      <a:srgbClr val="EF974B"/>
                    </a:gs>
                    <a:gs pos="99000">
                      <a:srgbClr val="FDBE69"/>
                    </a:gs>
                  </a:gsLst>
                  <a:lin ang="18900000" scaled="1"/>
                </a:gradFill>
                <a:latin typeface="Space Grotesk" pitchFamily="2" charset="77"/>
                <a:cs typeface="Space Grotesk" pitchFamily="2" charset="77"/>
              </a:rPr>
              <a:t>0</a:t>
            </a:r>
          </a:p>
          <a:p>
            <a:pPr algn="ctr"/>
            <a:r>
              <a:rPr lang="en-US" sz="12100" b="1" dirty="0">
                <a:gradFill>
                  <a:gsLst>
                    <a:gs pos="0">
                      <a:srgbClr val="EF974B"/>
                    </a:gs>
                    <a:gs pos="99000">
                      <a:srgbClr val="FDBE69"/>
                    </a:gs>
                  </a:gsLst>
                  <a:lin ang="18900000" scaled="1"/>
                </a:gradFill>
                <a:latin typeface="Space Grotesk" pitchFamily="2" charset="77"/>
                <a:cs typeface="Space Grotesk" pitchFamily="2" charset="77"/>
              </a:rPr>
              <a:t>1</a:t>
            </a:r>
          </a:p>
          <a:p>
            <a:pPr algn="ctr"/>
            <a:r>
              <a:rPr lang="en-US" sz="12100" b="1" dirty="0">
                <a:gradFill>
                  <a:gsLst>
                    <a:gs pos="0">
                      <a:srgbClr val="EF974B"/>
                    </a:gs>
                    <a:gs pos="99000">
                      <a:srgbClr val="FDBE69"/>
                    </a:gs>
                  </a:gsLst>
                  <a:lin ang="18900000" scaled="1"/>
                </a:gradFill>
                <a:latin typeface="Space Grotesk" pitchFamily="2" charset="77"/>
                <a:cs typeface="Space Grotesk" pitchFamily="2" charset="77"/>
              </a:rPr>
              <a:t>2</a:t>
            </a:r>
          </a:p>
          <a:p>
            <a:pPr algn="ctr"/>
            <a:r>
              <a:rPr lang="en-US" sz="12100" b="1" dirty="0">
                <a:gradFill>
                  <a:gsLst>
                    <a:gs pos="0">
                      <a:srgbClr val="EF974B"/>
                    </a:gs>
                    <a:gs pos="99000">
                      <a:srgbClr val="FDBE69"/>
                    </a:gs>
                  </a:gsLst>
                  <a:lin ang="18900000" scaled="1"/>
                </a:gradFill>
                <a:latin typeface="Space Grotesk" pitchFamily="2" charset="77"/>
                <a:cs typeface="Space Grotesk" pitchFamily="2" charset="77"/>
              </a:rPr>
              <a:t>3</a:t>
            </a:r>
          </a:p>
          <a:p>
            <a:pPr algn="ctr"/>
            <a:r>
              <a:rPr lang="en-US" sz="12100" b="1" dirty="0">
                <a:gradFill>
                  <a:gsLst>
                    <a:gs pos="0">
                      <a:srgbClr val="EF974B"/>
                    </a:gs>
                    <a:gs pos="99000">
                      <a:srgbClr val="FDBE69"/>
                    </a:gs>
                  </a:gsLst>
                  <a:lin ang="18900000" scaled="1"/>
                </a:gradFill>
                <a:latin typeface="Space Grotesk" pitchFamily="2" charset="77"/>
                <a:cs typeface="Space Grotesk" pitchFamily="2" charset="77"/>
              </a:rPr>
              <a:t>4</a:t>
            </a:r>
          </a:p>
          <a:p>
            <a:pPr algn="ctr"/>
            <a:r>
              <a:rPr lang="en-US" sz="12100" b="1" dirty="0">
                <a:gradFill>
                  <a:gsLst>
                    <a:gs pos="0">
                      <a:srgbClr val="EF974B"/>
                    </a:gs>
                    <a:gs pos="99000">
                      <a:srgbClr val="FDBE69"/>
                    </a:gs>
                  </a:gsLst>
                  <a:lin ang="18900000" scaled="1"/>
                </a:gradFill>
                <a:latin typeface="Space Grotesk" pitchFamily="2" charset="77"/>
                <a:cs typeface="Space Grotesk" pitchFamily="2" charset="77"/>
              </a:rPr>
              <a:t>5</a:t>
            </a:r>
          </a:p>
          <a:p>
            <a:pPr algn="ctr"/>
            <a:r>
              <a:rPr lang="en-US" sz="12100" b="1" dirty="0">
                <a:gradFill>
                  <a:gsLst>
                    <a:gs pos="0">
                      <a:srgbClr val="EF974B"/>
                    </a:gs>
                    <a:gs pos="99000">
                      <a:srgbClr val="FDBE69"/>
                    </a:gs>
                  </a:gsLst>
                  <a:lin ang="18900000" scaled="1"/>
                </a:gradFill>
                <a:latin typeface="Space Grotesk" pitchFamily="2" charset="77"/>
                <a:cs typeface="Space Grotesk" pitchFamily="2" charset="77"/>
              </a:rPr>
              <a:t>6</a:t>
            </a:r>
          </a:p>
          <a:p>
            <a:pPr algn="ctr"/>
            <a:r>
              <a:rPr lang="en-US" sz="12100" b="1" dirty="0">
                <a:gradFill>
                  <a:gsLst>
                    <a:gs pos="0">
                      <a:srgbClr val="EF974B"/>
                    </a:gs>
                    <a:gs pos="99000">
                      <a:srgbClr val="FDBE69"/>
                    </a:gs>
                  </a:gsLst>
                  <a:lin ang="18900000" scaled="1"/>
                </a:gradFill>
                <a:latin typeface="Space Grotesk" pitchFamily="2" charset="77"/>
                <a:cs typeface="Space Grotesk" pitchFamily="2" charset="77"/>
              </a:rPr>
              <a:t>7</a:t>
            </a:r>
          </a:p>
          <a:p>
            <a:pPr algn="ctr"/>
            <a:r>
              <a:rPr lang="en-US" sz="12100" b="1" dirty="0">
                <a:gradFill>
                  <a:gsLst>
                    <a:gs pos="0">
                      <a:srgbClr val="EF974B"/>
                    </a:gs>
                    <a:gs pos="99000">
                      <a:srgbClr val="FDBE69"/>
                    </a:gs>
                  </a:gsLst>
                  <a:lin ang="18900000" scaled="1"/>
                </a:gradFill>
                <a:latin typeface="Space Grotesk" pitchFamily="2" charset="77"/>
                <a:cs typeface="Space Grotesk" pitchFamily="2" charset="77"/>
              </a:rPr>
              <a:t>8</a:t>
            </a:r>
          </a:p>
          <a:p>
            <a:pPr algn="ctr"/>
            <a:r>
              <a:rPr lang="en-US" sz="12100" b="1" dirty="0">
                <a:gradFill>
                  <a:gsLst>
                    <a:gs pos="0">
                      <a:srgbClr val="EF974B"/>
                    </a:gs>
                    <a:gs pos="99000">
                      <a:srgbClr val="FDBE69"/>
                    </a:gs>
                  </a:gsLst>
                  <a:lin ang="18900000" scaled="1"/>
                </a:gradFill>
                <a:latin typeface="Space Grotesk" pitchFamily="2" charset="77"/>
                <a:cs typeface="Space Grotesk" pitchFamily="2" charset="77"/>
              </a:rPr>
              <a:t>9</a:t>
            </a:r>
          </a:p>
          <a:p>
            <a:pPr algn="ctr"/>
            <a:r>
              <a:rPr lang="en-US" sz="12100" b="1" dirty="0">
                <a:gradFill>
                  <a:gsLst>
                    <a:gs pos="0">
                      <a:srgbClr val="EF974B"/>
                    </a:gs>
                    <a:gs pos="99000">
                      <a:srgbClr val="FDBE69"/>
                    </a:gs>
                  </a:gsLst>
                  <a:lin ang="18900000" scaled="1"/>
                </a:gradFill>
                <a:latin typeface="Space Grotesk" pitchFamily="2" charset="77"/>
                <a:cs typeface="Space Grotesk" pitchFamily="2" charset="77"/>
              </a:rPr>
              <a:t>1</a:t>
            </a:r>
          </a:p>
          <a:p>
            <a:pPr algn="ctr"/>
            <a:r>
              <a:rPr lang="en-US" sz="12100" b="1" dirty="0">
                <a:gradFill>
                  <a:gsLst>
                    <a:gs pos="0">
                      <a:srgbClr val="EF974B"/>
                    </a:gs>
                    <a:gs pos="99000">
                      <a:srgbClr val="FDBE69"/>
                    </a:gs>
                  </a:gsLst>
                  <a:lin ang="18900000" scaled="1"/>
                </a:gradFill>
                <a:latin typeface="Space Grotesk" pitchFamily="2" charset="77"/>
                <a:cs typeface="Space Grotesk" pitchFamily="2" charset="77"/>
              </a:rPr>
              <a:t>2</a:t>
            </a:r>
          </a:p>
        </p:txBody>
      </p:sp>
      <p:sp>
        <p:nvSpPr>
          <p:cNvPr id="24" name="Rectangle 23">
            <a:extLst>
              <a:ext uri="{FF2B5EF4-FFF2-40B4-BE49-F238E27FC236}">
                <a16:creationId xmlns:a16="http://schemas.microsoft.com/office/drawing/2014/main" id="{ECC8F5DC-2FD0-104E-13AC-CD8391C25686}"/>
              </a:ext>
            </a:extLst>
          </p:cNvPr>
          <p:cNvSpPr/>
          <p:nvPr/>
        </p:nvSpPr>
        <p:spPr>
          <a:xfrm>
            <a:off x="1094282" y="3927423"/>
            <a:ext cx="10343213" cy="2930577"/>
          </a:xfrm>
          <a:prstGeom prst="rect">
            <a:avLst/>
          </a:prstGeom>
          <a:solidFill>
            <a:srgbClr val="22201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8561E5D9-4CEA-28F8-427E-01D1DF7C99D0}"/>
              </a:ext>
            </a:extLst>
          </p:cNvPr>
          <p:cNvSpPr/>
          <p:nvPr/>
        </p:nvSpPr>
        <p:spPr>
          <a:xfrm>
            <a:off x="1021465" y="0"/>
            <a:ext cx="10343213" cy="2271304"/>
          </a:xfrm>
          <a:prstGeom prst="rect">
            <a:avLst/>
          </a:prstGeom>
          <a:solidFill>
            <a:srgbClr val="22201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32CE62D-614E-7B30-EE48-232426BE1E62}"/>
              </a:ext>
            </a:extLst>
          </p:cNvPr>
          <p:cNvSpPr txBox="1">
            <a:spLocks/>
          </p:cNvSpPr>
          <p:nvPr/>
        </p:nvSpPr>
        <p:spPr>
          <a:xfrm>
            <a:off x="3148988" y="1236387"/>
            <a:ext cx="5889171" cy="1153432"/>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gradFill>
                  <a:gsLst>
                    <a:gs pos="0">
                      <a:srgbClr val="EF974B"/>
                    </a:gs>
                    <a:gs pos="99000">
                      <a:srgbClr val="FDBE69"/>
                    </a:gs>
                  </a:gsLst>
                  <a:lin ang="18900000" scaled="1"/>
                </a:gradFill>
                <a:latin typeface="Space Grotesk" pitchFamily="2" charset="77"/>
                <a:cs typeface="Space Grotesk" pitchFamily="2" charset="77"/>
              </a:rPr>
              <a:t>In 2022, we’ve raised</a:t>
            </a:r>
          </a:p>
        </p:txBody>
      </p:sp>
      <p:sp>
        <p:nvSpPr>
          <p:cNvPr id="5" name="Oval 4">
            <a:extLst>
              <a:ext uri="{FF2B5EF4-FFF2-40B4-BE49-F238E27FC236}">
                <a16:creationId xmlns:a16="http://schemas.microsoft.com/office/drawing/2014/main" id="{DB85CB62-32C7-0471-E275-F0E2A7A603D9}"/>
              </a:ext>
            </a:extLst>
          </p:cNvPr>
          <p:cNvSpPr/>
          <p:nvPr/>
        </p:nvSpPr>
        <p:spPr>
          <a:xfrm>
            <a:off x="519759" y="548480"/>
            <a:ext cx="11346623" cy="5291343"/>
          </a:xfrm>
          <a:prstGeom prst="ellipse">
            <a:avLst/>
          </a:prstGeom>
          <a:solidFill>
            <a:srgbClr val="EF974B">
              <a:alpha val="7843"/>
            </a:srgbClr>
          </a:solidFill>
          <a:effectLst>
            <a:softEdge rad="1270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51608071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25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repeatCount="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F9AB18-B141-8CA7-8248-290695215141}"/>
              </a:ext>
            </a:extLst>
          </p:cNvPr>
          <p:cNvSpPr>
            <a:spLocks noGrp="1"/>
          </p:cNvSpPr>
          <p:nvPr>
            <p:ph type="title"/>
          </p:nvPr>
        </p:nvSpPr>
        <p:spPr>
          <a:xfrm>
            <a:off x="3045278" y="433689"/>
            <a:ext cx="6101443" cy="748166"/>
          </a:xfrm>
        </p:spPr>
        <p:txBody>
          <a:bodyPr>
            <a:normAutofit/>
          </a:bodyPr>
          <a:lstStyle/>
          <a:p>
            <a:pPr algn="ctr"/>
            <a:r>
              <a:rPr lang="en-US" b="1" dirty="0">
                <a:gradFill>
                  <a:gsLst>
                    <a:gs pos="0">
                      <a:srgbClr val="EF974B"/>
                    </a:gs>
                    <a:gs pos="99000">
                      <a:srgbClr val="FDBE69"/>
                    </a:gs>
                  </a:gsLst>
                  <a:lin ang="18900000" scaled="1"/>
                </a:gradFill>
                <a:latin typeface="Space Grotesk" pitchFamily="2" charset="77"/>
                <a:cs typeface="Space Grotesk" pitchFamily="2" charset="77"/>
              </a:rPr>
              <a:t>Previous Sponsors</a:t>
            </a:r>
            <a:endParaRPr lang="en-US" dirty="0"/>
          </a:p>
        </p:txBody>
      </p:sp>
      <p:pic>
        <p:nvPicPr>
          <p:cNvPr id="11272" name="Picture 8" descr="Google Cloud">
            <a:extLst>
              <a:ext uri="{FF2B5EF4-FFF2-40B4-BE49-F238E27FC236}">
                <a16:creationId xmlns:a16="http://schemas.microsoft.com/office/drawing/2014/main" id="{9A7F3AC7-1DD4-5473-79F6-AB1D97D862E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02507" y="3564469"/>
            <a:ext cx="4951187" cy="873739"/>
          </a:xfrm>
          <a:prstGeom prst="rect">
            <a:avLst/>
          </a:prstGeom>
          <a:noFill/>
          <a:extLst>
            <a:ext uri="{909E8E84-426E-40DD-AFC4-6F175D3DCCD1}">
              <a14:hiddenFill xmlns:a14="http://schemas.microsoft.com/office/drawing/2010/main">
                <a:solidFill>
                  <a:srgbClr val="FFFFFF"/>
                </a:solidFill>
              </a14:hiddenFill>
            </a:ext>
          </a:extLst>
        </p:spPr>
      </p:pic>
      <p:pic>
        <p:nvPicPr>
          <p:cNvPr id="11274" name="Picture 10" descr="Twilio">
            <a:extLst>
              <a:ext uri="{FF2B5EF4-FFF2-40B4-BE49-F238E27FC236}">
                <a16:creationId xmlns:a16="http://schemas.microsoft.com/office/drawing/2014/main" id="{1B67A424-6C57-40FD-0EAF-CF8D5163AE76}"/>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11190" t="24528" r="11231" b="22445"/>
          <a:stretch/>
        </p:blipFill>
        <p:spPr bwMode="auto">
          <a:xfrm>
            <a:off x="7038281" y="3730551"/>
            <a:ext cx="3673928" cy="1159329"/>
          </a:xfrm>
          <a:prstGeom prst="rect">
            <a:avLst/>
          </a:prstGeom>
          <a:noFill/>
          <a:extLst>
            <a:ext uri="{909E8E84-426E-40DD-AFC4-6F175D3DCCD1}">
              <a14:hiddenFill xmlns:a14="http://schemas.microsoft.com/office/drawing/2010/main">
                <a:solidFill>
                  <a:srgbClr val="FFFFFF"/>
                </a:solidFill>
              </a14:hiddenFill>
            </a:ext>
          </a:extLst>
        </p:spPr>
      </p:pic>
      <p:pic>
        <p:nvPicPr>
          <p:cNvPr id="11266" name="Picture 2" descr="Voiceflow">
            <a:extLst>
              <a:ext uri="{FF2B5EF4-FFF2-40B4-BE49-F238E27FC236}">
                <a16:creationId xmlns:a16="http://schemas.microsoft.com/office/drawing/2014/main" id="{494C63A7-657F-5664-1AA0-3150BF10CC29}"/>
              </a:ext>
            </a:extLst>
          </p:cNvPr>
          <p:cNvPicPr>
            <a:picLocks noChangeAspect="1" noChangeArrowheads="1"/>
          </p:cNvPicPr>
          <p:nvPr/>
        </p:nvPicPr>
        <p:blipFill>
          <a:blip r:embed="rId5">
            <a:extLst>
              <a:ext uri="{BEBA8EAE-BF5A-486C-A8C5-ECC9F3942E4B}">
                <a14:imgProps xmlns:a14="http://schemas.microsoft.com/office/drawing/2010/main">
                  <a14:imgLayer r:embed="rId6">
                    <a14:imgEffect>
                      <a14:artisticPhotocopy/>
                    </a14:imgEffect>
                    <a14:imgEffect>
                      <a14:brightnessContrast bright="40000" contrast="-20000"/>
                    </a14:imgEffect>
                  </a14:imgLayer>
                </a14:imgProps>
              </a:ext>
              <a:ext uri="{28A0092B-C50C-407E-A947-70E740481C1C}">
                <a14:useLocalDpi xmlns:a14="http://schemas.microsoft.com/office/drawing/2010/main" val="0"/>
              </a:ext>
            </a:extLst>
          </a:blip>
          <a:srcRect/>
          <a:stretch>
            <a:fillRect/>
          </a:stretch>
        </p:blipFill>
        <p:spPr bwMode="auto">
          <a:xfrm>
            <a:off x="758027" y="1548741"/>
            <a:ext cx="2576106" cy="669788"/>
          </a:xfrm>
          <a:prstGeom prst="rect">
            <a:avLst/>
          </a:prstGeom>
          <a:noFill/>
          <a:extLst>
            <a:ext uri="{909E8E84-426E-40DD-AFC4-6F175D3DCCD1}">
              <a14:hiddenFill xmlns:a14="http://schemas.microsoft.com/office/drawing/2010/main">
                <a:solidFill>
                  <a:srgbClr val="FFFFFF"/>
                </a:solidFill>
              </a14:hiddenFill>
            </a:ext>
          </a:extLst>
        </p:spPr>
      </p:pic>
      <p:pic>
        <p:nvPicPr>
          <p:cNvPr id="11268" name="Picture 4" descr="Digital Ocean">
            <a:extLst>
              <a:ext uri="{FF2B5EF4-FFF2-40B4-BE49-F238E27FC236}">
                <a16:creationId xmlns:a16="http://schemas.microsoft.com/office/drawing/2014/main" id="{90AD35E5-AA0C-CB61-FF0E-6EA58C2C482A}"/>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668048" y="1243183"/>
            <a:ext cx="1827788" cy="1827788"/>
          </a:xfrm>
          <a:prstGeom prst="rect">
            <a:avLst/>
          </a:prstGeom>
          <a:noFill/>
          <a:extLst>
            <a:ext uri="{909E8E84-426E-40DD-AFC4-6F175D3DCCD1}">
              <a14:hiddenFill xmlns:a14="http://schemas.microsoft.com/office/drawing/2010/main">
                <a:solidFill>
                  <a:srgbClr val="FFFFFF"/>
                </a:solidFill>
              </a14:hiddenFill>
            </a:ext>
          </a:extLst>
        </p:spPr>
      </p:pic>
      <p:pic>
        <p:nvPicPr>
          <p:cNvPr id="11270" name="Picture 6" descr="FDM Group">
            <a:extLst>
              <a:ext uri="{FF2B5EF4-FFF2-40B4-BE49-F238E27FC236}">
                <a16:creationId xmlns:a16="http://schemas.microsoft.com/office/drawing/2014/main" id="{71BD4E92-9864-7933-D441-C788268E7E9B}"/>
              </a:ext>
            </a:extLst>
          </p:cNvPr>
          <p:cNvPicPr>
            <a:picLocks noChangeAspect="1" noChangeArrowheads="1"/>
          </p:cNvPicPr>
          <p:nvPr/>
        </p:nvPicPr>
        <p:blipFill rotWithShape="1">
          <a:blip r:embed="rId8">
            <a:extLst>
              <a:ext uri="{BEBA8EAE-BF5A-486C-A8C5-ECC9F3942E4B}">
                <a14:imgProps xmlns:a14="http://schemas.microsoft.com/office/drawing/2010/main">
                  <a14:imgLayer r:embed="rId9">
                    <a14:imgEffect>
                      <a14:artisticPhotocopy/>
                    </a14:imgEffect>
                    <a14:imgEffect>
                      <a14:brightnessContrast bright="40000" contrast="-40000"/>
                    </a14:imgEffect>
                  </a14:imgLayer>
                </a14:imgProps>
              </a:ext>
              <a:ext uri="{28A0092B-C50C-407E-A947-70E740481C1C}">
                <a14:useLocalDpi xmlns:a14="http://schemas.microsoft.com/office/drawing/2010/main" val="0"/>
              </a:ext>
            </a:extLst>
          </a:blip>
          <a:srcRect l="19616" t="7105" r="8461" b="31449"/>
          <a:stretch/>
        </p:blipFill>
        <p:spPr bwMode="auto">
          <a:xfrm>
            <a:off x="1278408" y="2318515"/>
            <a:ext cx="1535343" cy="787024"/>
          </a:xfrm>
          <a:prstGeom prst="rect">
            <a:avLst/>
          </a:prstGeom>
          <a:noFill/>
          <a:extLst>
            <a:ext uri="{909E8E84-426E-40DD-AFC4-6F175D3DCCD1}">
              <a14:hiddenFill xmlns:a14="http://schemas.microsoft.com/office/drawing/2010/main">
                <a:solidFill>
                  <a:srgbClr val="FFFFFF"/>
                </a:solidFill>
              </a14:hiddenFill>
            </a:ext>
          </a:extLst>
        </p:spPr>
      </p:pic>
      <p:pic>
        <p:nvPicPr>
          <p:cNvPr id="11276" name="Picture 12" descr="Echo3D">
            <a:extLst>
              <a:ext uri="{FF2B5EF4-FFF2-40B4-BE49-F238E27FC236}">
                <a16:creationId xmlns:a16="http://schemas.microsoft.com/office/drawing/2014/main" id="{0DD5A465-09CF-E503-F080-410C703D274C}"/>
              </a:ext>
            </a:extLst>
          </p:cNvPr>
          <p:cNvPicPr>
            <a:picLocks noChangeAspect="1" noChangeArrowheads="1"/>
          </p:cNvPicPr>
          <p:nvPr/>
        </p:nvPicPr>
        <p:blipFill rotWithShape="1">
          <a:blip r:embed="rId10">
            <a:extLst>
              <a:ext uri="{BEBA8EAE-BF5A-486C-A8C5-ECC9F3942E4B}">
                <a14:imgProps xmlns:a14="http://schemas.microsoft.com/office/drawing/2010/main">
                  <a14:imgLayer r:embed="rId11">
                    <a14:imgEffect>
                      <a14:brightnessContrast bright="20000" contrast="-40000"/>
                    </a14:imgEffect>
                  </a14:imgLayer>
                </a14:imgProps>
              </a:ext>
              <a:ext uri="{28A0092B-C50C-407E-A947-70E740481C1C}">
                <a14:useLocalDpi xmlns:a14="http://schemas.microsoft.com/office/drawing/2010/main" val="0"/>
              </a:ext>
            </a:extLst>
          </a:blip>
          <a:srcRect l="7037" t="37063" r="4580" b="37920"/>
          <a:stretch/>
        </p:blipFill>
        <p:spPr bwMode="auto">
          <a:xfrm>
            <a:off x="6054913" y="1604976"/>
            <a:ext cx="3015494" cy="512124"/>
          </a:xfrm>
          <a:prstGeom prst="rect">
            <a:avLst/>
          </a:prstGeom>
          <a:noFill/>
          <a:extLst>
            <a:ext uri="{909E8E84-426E-40DD-AFC4-6F175D3DCCD1}">
              <a14:hiddenFill xmlns:a14="http://schemas.microsoft.com/office/drawing/2010/main">
                <a:solidFill>
                  <a:srgbClr val="FFFFFF"/>
                </a:solidFill>
              </a14:hiddenFill>
            </a:ext>
          </a:extLst>
        </p:spPr>
      </p:pic>
      <p:pic>
        <p:nvPicPr>
          <p:cNvPr id="11280" name="Picture 16" descr="Roomiez">
            <a:extLst>
              <a:ext uri="{FF2B5EF4-FFF2-40B4-BE49-F238E27FC236}">
                <a16:creationId xmlns:a16="http://schemas.microsoft.com/office/drawing/2014/main" id="{15FAFF8D-56A6-75BB-2279-52A163172378}"/>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9587197" y="1255274"/>
            <a:ext cx="2055724" cy="1256722"/>
          </a:xfrm>
          <a:prstGeom prst="rect">
            <a:avLst/>
          </a:prstGeom>
          <a:noFill/>
          <a:extLst>
            <a:ext uri="{909E8E84-426E-40DD-AFC4-6F175D3DCCD1}">
              <a14:hiddenFill xmlns:a14="http://schemas.microsoft.com/office/drawing/2010/main">
                <a:solidFill>
                  <a:srgbClr val="FFFFFF"/>
                </a:solidFill>
              </a14:hiddenFill>
            </a:ext>
          </a:extLst>
        </p:spPr>
      </p:pic>
      <p:pic>
        <p:nvPicPr>
          <p:cNvPr id="11282" name="Picture 18" descr="MathWorks">
            <a:extLst>
              <a:ext uri="{FF2B5EF4-FFF2-40B4-BE49-F238E27FC236}">
                <a16:creationId xmlns:a16="http://schemas.microsoft.com/office/drawing/2014/main" id="{A698BB30-96F7-EC47-F9FA-8859021FF68D}"/>
              </a:ext>
            </a:extLst>
          </p:cNvPr>
          <p:cNvPicPr>
            <a:picLocks noChangeAspect="1" noChangeArrowheads="1"/>
          </p:cNvPicPr>
          <p:nvPr/>
        </p:nvPicPr>
        <p:blipFill rotWithShape="1">
          <a:blip r:embed="rId13">
            <a:extLst>
              <a:ext uri="{28A0092B-C50C-407E-A947-70E740481C1C}">
                <a14:useLocalDpi xmlns:a14="http://schemas.microsoft.com/office/drawing/2010/main" val="0"/>
              </a:ext>
            </a:extLst>
          </a:blip>
          <a:srcRect l="3776" t="15825" r="5562" b="20875"/>
          <a:stretch/>
        </p:blipFill>
        <p:spPr bwMode="auto">
          <a:xfrm>
            <a:off x="976787" y="4523055"/>
            <a:ext cx="3673928" cy="748166"/>
          </a:xfrm>
          <a:prstGeom prst="rect">
            <a:avLst/>
          </a:prstGeom>
          <a:noFill/>
          <a:extLst>
            <a:ext uri="{909E8E84-426E-40DD-AFC4-6F175D3DCCD1}">
              <a14:hiddenFill xmlns:a14="http://schemas.microsoft.com/office/drawing/2010/main">
                <a:solidFill>
                  <a:srgbClr val="FFFFFF"/>
                </a:solidFill>
              </a14:hiddenFill>
            </a:ext>
          </a:extLst>
        </p:spPr>
      </p:pic>
      <p:pic>
        <p:nvPicPr>
          <p:cNvPr id="11284" name="Picture 20" descr="CockroachDB">
            <a:extLst>
              <a:ext uri="{FF2B5EF4-FFF2-40B4-BE49-F238E27FC236}">
                <a16:creationId xmlns:a16="http://schemas.microsoft.com/office/drawing/2014/main" id="{2DF17CC2-C390-4B2A-3F6E-E9131A05F5E0}"/>
              </a:ext>
            </a:extLst>
          </p:cNvPr>
          <p:cNvPicPr>
            <a:picLocks noChangeAspect="1" noChangeArrowheads="1"/>
          </p:cNvPicPr>
          <p:nvPr/>
        </p:nvPicPr>
        <p:blipFill>
          <a:blip r:embed="rId14">
            <a:extLst>
              <a:ext uri="{BEBA8EAE-BF5A-486C-A8C5-ECC9F3942E4B}">
                <a14:imgProps xmlns:a14="http://schemas.microsoft.com/office/drawing/2010/main">
                  <a14:imgLayer r:embed="rId15">
                    <a14:imgEffect>
                      <a14:brightnessContrast bright="40000" contrast="-40000"/>
                    </a14:imgEffect>
                  </a14:imgLayer>
                </a14:imgProps>
              </a:ext>
              <a:ext uri="{28A0092B-C50C-407E-A947-70E740481C1C}">
                <a14:useLocalDpi xmlns:a14="http://schemas.microsoft.com/office/drawing/2010/main" val="0"/>
              </a:ext>
            </a:extLst>
          </a:blip>
          <a:srcRect/>
          <a:stretch>
            <a:fillRect/>
          </a:stretch>
        </p:blipFill>
        <p:spPr bwMode="auto">
          <a:xfrm>
            <a:off x="6422812" y="2636679"/>
            <a:ext cx="4289397" cy="743495"/>
          </a:xfrm>
          <a:prstGeom prst="rect">
            <a:avLst/>
          </a:prstGeom>
          <a:noFill/>
          <a:extLst>
            <a:ext uri="{909E8E84-426E-40DD-AFC4-6F175D3DCCD1}">
              <a14:hiddenFill xmlns:a14="http://schemas.microsoft.com/office/drawing/2010/main">
                <a:solidFill>
                  <a:srgbClr val="FFFFFF"/>
                </a:solidFill>
              </a14:hiddenFill>
            </a:ext>
          </a:extLst>
        </p:spPr>
      </p:pic>
      <p:pic>
        <p:nvPicPr>
          <p:cNvPr id="11288" name="Picture 24" descr="CircleCI">
            <a:extLst>
              <a:ext uri="{FF2B5EF4-FFF2-40B4-BE49-F238E27FC236}">
                <a16:creationId xmlns:a16="http://schemas.microsoft.com/office/drawing/2014/main" id="{F961E4A5-9222-A94E-27A1-95C05C51A668}"/>
              </a:ext>
            </a:extLst>
          </p:cNvPr>
          <p:cNvPicPr>
            <a:picLocks noChangeAspect="1" noChangeArrowheads="1"/>
          </p:cNvPicPr>
          <p:nvPr/>
        </p:nvPicPr>
        <p:blipFill>
          <a:blip r:embed="rId16">
            <a:extLst>
              <a:ext uri="{BEBA8EAE-BF5A-486C-A8C5-ECC9F3942E4B}">
                <a14:imgProps xmlns:a14="http://schemas.microsoft.com/office/drawing/2010/main">
                  <a14:imgLayer r:embed="rId17">
                    <a14:imgEffect>
                      <a14:artisticPhotocopy/>
                    </a14:imgEffect>
                    <a14:imgEffect>
                      <a14:brightnessContrast bright="40000"/>
                    </a14:imgEffect>
                  </a14:imgLayer>
                </a14:imgProps>
              </a:ext>
              <a:ext uri="{28A0092B-C50C-407E-A947-70E740481C1C}">
                <a14:useLocalDpi xmlns:a14="http://schemas.microsoft.com/office/drawing/2010/main" val="0"/>
              </a:ext>
            </a:extLst>
          </a:blip>
          <a:srcRect/>
          <a:stretch>
            <a:fillRect/>
          </a:stretch>
        </p:blipFill>
        <p:spPr bwMode="auto">
          <a:xfrm>
            <a:off x="5318395" y="4074232"/>
            <a:ext cx="2014534" cy="2014534"/>
          </a:xfrm>
          <a:prstGeom prst="rect">
            <a:avLst/>
          </a:prstGeom>
          <a:noFill/>
          <a:extLst>
            <a:ext uri="{909E8E84-426E-40DD-AFC4-6F175D3DCCD1}">
              <a14:hiddenFill xmlns:a14="http://schemas.microsoft.com/office/drawing/2010/main">
                <a:solidFill>
                  <a:srgbClr val="FFFFFF"/>
                </a:solidFill>
              </a14:hiddenFill>
            </a:ext>
          </a:extLst>
        </p:spPr>
      </p:pic>
      <p:grpSp>
        <p:nvGrpSpPr>
          <p:cNvPr id="22" name="Group 21">
            <a:extLst>
              <a:ext uri="{FF2B5EF4-FFF2-40B4-BE49-F238E27FC236}">
                <a16:creationId xmlns:a16="http://schemas.microsoft.com/office/drawing/2014/main" id="{5EB84EFF-4C0E-F476-6255-EDD883E9EA5F}"/>
              </a:ext>
            </a:extLst>
          </p:cNvPr>
          <p:cNvGrpSpPr/>
          <p:nvPr/>
        </p:nvGrpSpPr>
        <p:grpSpPr>
          <a:xfrm>
            <a:off x="758027" y="5453586"/>
            <a:ext cx="3329690" cy="970726"/>
            <a:chOff x="0" y="1651000"/>
            <a:chExt cx="12192000" cy="3554413"/>
          </a:xfrm>
        </p:grpSpPr>
        <p:pic>
          <p:nvPicPr>
            <p:cNvPr id="11292" name="Picture 28" descr="DeSo – DeSo Shopping">
              <a:extLst>
                <a:ext uri="{FF2B5EF4-FFF2-40B4-BE49-F238E27FC236}">
                  <a16:creationId xmlns:a16="http://schemas.microsoft.com/office/drawing/2014/main" id="{CFCD3379-30E0-44BD-0DD7-F487E6A816AD}"/>
                </a:ext>
              </a:extLst>
            </p:cNvPr>
            <p:cNvPicPr>
              <a:picLocks noChangeAspect="1" noChangeArrowheads="1"/>
            </p:cNvPicPr>
            <p:nvPr/>
          </p:nvPicPr>
          <p:blipFill rotWithShape="1">
            <a:blip r:embed="rId18">
              <a:extLst>
                <a:ext uri="{BEBA8EAE-BF5A-486C-A8C5-ECC9F3942E4B}">
                  <a14:imgProps xmlns:a14="http://schemas.microsoft.com/office/drawing/2010/main">
                    <a14:imgLayer r:embed="rId19">
                      <a14:imgEffect>
                        <a14:artisticPhotocopy/>
                      </a14:imgEffect>
                      <a14:imgEffect>
                        <a14:brightnessContrast bright="40000"/>
                      </a14:imgEffect>
                    </a14:imgLayer>
                  </a14:imgProps>
                </a:ext>
                <a:ext uri="{28A0092B-C50C-407E-A947-70E740481C1C}">
                  <a14:useLocalDpi xmlns:a14="http://schemas.microsoft.com/office/drawing/2010/main" val="0"/>
                </a:ext>
              </a:extLst>
            </a:blip>
            <a:srcRect l="30086"/>
            <a:stretch/>
          </p:blipFill>
          <p:spPr bwMode="auto">
            <a:xfrm>
              <a:off x="3668048" y="1651000"/>
              <a:ext cx="8523952" cy="3554413"/>
            </a:xfrm>
            <a:prstGeom prst="rect">
              <a:avLst/>
            </a:prstGeom>
            <a:noFill/>
            <a:extLst>
              <a:ext uri="{909E8E84-426E-40DD-AFC4-6F175D3DCCD1}">
                <a14:hiddenFill xmlns:a14="http://schemas.microsoft.com/office/drawing/2010/main">
                  <a:solidFill>
                    <a:srgbClr val="FFFFFF"/>
                  </a:solidFill>
                </a14:hiddenFill>
              </a:ext>
            </a:extLst>
          </p:spPr>
        </p:pic>
        <p:pic>
          <p:nvPicPr>
            <p:cNvPr id="11294" name="Picture 30" descr="DeSo – DeSo Shopping">
              <a:extLst>
                <a:ext uri="{FF2B5EF4-FFF2-40B4-BE49-F238E27FC236}">
                  <a16:creationId xmlns:a16="http://schemas.microsoft.com/office/drawing/2014/main" id="{0D501D17-8BD3-5927-7371-32D6E370ED77}"/>
                </a:ext>
              </a:extLst>
            </p:cNvPr>
            <p:cNvPicPr>
              <a:picLocks noChangeAspect="1" noChangeArrowheads="1"/>
            </p:cNvPicPr>
            <p:nvPr/>
          </p:nvPicPr>
          <p:blipFill rotWithShape="1">
            <a:blip r:embed="rId20">
              <a:extLst>
                <a:ext uri="{28A0092B-C50C-407E-A947-70E740481C1C}">
                  <a14:useLocalDpi xmlns:a14="http://schemas.microsoft.com/office/drawing/2010/main" val="0"/>
                </a:ext>
              </a:extLst>
            </a:blip>
            <a:srcRect r="69914"/>
            <a:stretch/>
          </p:blipFill>
          <p:spPr bwMode="auto">
            <a:xfrm>
              <a:off x="0" y="1651000"/>
              <a:ext cx="3668048" cy="3554413"/>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24" name="Group 23">
            <a:extLst>
              <a:ext uri="{FF2B5EF4-FFF2-40B4-BE49-F238E27FC236}">
                <a16:creationId xmlns:a16="http://schemas.microsoft.com/office/drawing/2014/main" id="{36826001-D6EE-ACA8-786B-898A7BE8E761}"/>
              </a:ext>
            </a:extLst>
          </p:cNvPr>
          <p:cNvGrpSpPr/>
          <p:nvPr/>
        </p:nvGrpSpPr>
        <p:grpSpPr>
          <a:xfrm>
            <a:off x="7562660" y="5253024"/>
            <a:ext cx="4039661" cy="908924"/>
            <a:chOff x="7562660" y="5253024"/>
            <a:chExt cx="4039661" cy="908924"/>
          </a:xfrm>
        </p:grpSpPr>
        <p:pic>
          <p:nvPicPr>
            <p:cNvPr id="11290" name="Picture 26" descr="Domain.com">
              <a:extLst>
                <a:ext uri="{FF2B5EF4-FFF2-40B4-BE49-F238E27FC236}">
                  <a16:creationId xmlns:a16="http://schemas.microsoft.com/office/drawing/2014/main" id="{93B321E2-91A0-B40A-34F3-A65FC25C02C5}"/>
                </a:ext>
              </a:extLst>
            </p:cNvPr>
            <p:cNvPicPr>
              <a:picLocks noChangeAspect="1" noChangeArrowheads="1"/>
            </p:cNvPicPr>
            <p:nvPr/>
          </p:nvPicPr>
          <p:blipFill>
            <a:blip r:embed="rId21">
              <a:extLst>
                <a:ext uri="{28A0092B-C50C-407E-A947-70E740481C1C}">
                  <a14:useLocalDpi xmlns:a14="http://schemas.microsoft.com/office/drawing/2010/main" val="0"/>
                </a:ext>
              </a:extLst>
            </a:blip>
            <a:srcRect/>
            <a:stretch>
              <a:fillRect/>
            </a:stretch>
          </p:blipFill>
          <p:spPr bwMode="auto">
            <a:xfrm>
              <a:off x="7562660" y="5253024"/>
              <a:ext cx="4039661" cy="908924"/>
            </a:xfrm>
            <a:prstGeom prst="rect">
              <a:avLst/>
            </a:prstGeom>
            <a:noFill/>
            <a:extLst>
              <a:ext uri="{909E8E84-426E-40DD-AFC4-6F175D3DCCD1}">
                <a14:hiddenFill xmlns:a14="http://schemas.microsoft.com/office/drawing/2010/main">
                  <a:solidFill>
                    <a:srgbClr val="FFFFFF"/>
                  </a:solidFill>
                </a14:hiddenFill>
              </a:ext>
            </a:extLst>
          </p:spPr>
        </p:pic>
        <p:pic>
          <p:nvPicPr>
            <p:cNvPr id="23" name="Picture 26" descr="Domain.com">
              <a:extLst>
                <a:ext uri="{FF2B5EF4-FFF2-40B4-BE49-F238E27FC236}">
                  <a16:creationId xmlns:a16="http://schemas.microsoft.com/office/drawing/2014/main" id="{F70735AF-AE00-5DE1-5935-B57D21C54687}"/>
                </a:ext>
              </a:extLst>
            </p:cNvPr>
            <p:cNvPicPr>
              <a:picLocks noChangeAspect="1" noChangeArrowheads="1"/>
            </p:cNvPicPr>
            <p:nvPr/>
          </p:nvPicPr>
          <p:blipFill rotWithShape="1">
            <a:blip r:embed="rId22">
              <a:extLst>
                <a:ext uri="{BEBA8EAE-BF5A-486C-A8C5-ECC9F3942E4B}">
                  <a14:imgProps xmlns:a14="http://schemas.microsoft.com/office/drawing/2010/main">
                    <a14:imgLayer r:embed="rId23">
                      <a14:imgEffect>
                        <a14:artisticPhotocopy/>
                      </a14:imgEffect>
                      <a14:imgEffect>
                        <a14:brightnessContrast bright="40000"/>
                      </a14:imgEffect>
                    </a14:imgLayer>
                  </a14:imgProps>
                </a:ext>
                <a:ext uri="{28A0092B-C50C-407E-A947-70E740481C1C}">
                  <a14:useLocalDpi xmlns:a14="http://schemas.microsoft.com/office/drawing/2010/main" val="0"/>
                </a:ext>
              </a:extLst>
            </a:blip>
            <a:srcRect l="24778"/>
            <a:stretch/>
          </p:blipFill>
          <p:spPr bwMode="auto">
            <a:xfrm>
              <a:off x="8563607" y="5253024"/>
              <a:ext cx="3038713" cy="908924"/>
            </a:xfrm>
            <a:prstGeom prst="rect">
              <a:avLst/>
            </a:prstGeom>
            <a:noFill/>
            <a:extLst>
              <a:ext uri="{909E8E84-426E-40DD-AFC4-6F175D3DCCD1}">
                <a14:hiddenFill xmlns:a14="http://schemas.microsoft.com/office/drawing/2010/main">
                  <a:solidFill>
                    <a:srgbClr val="FFFFFF"/>
                  </a:solidFill>
                </a14:hiddenFill>
              </a:ext>
            </a:extLst>
          </p:spPr>
        </p:pic>
      </p:grpSp>
      <p:pic>
        <p:nvPicPr>
          <p:cNvPr id="11298" name="Picture 34" descr="Poke Guys">
            <a:extLst>
              <a:ext uri="{FF2B5EF4-FFF2-40B4-BE49-F238E27FC236}">
                <a16:creationId xmlns:a16="http://schemas.microsoft.com/office/drawing/2014/main" id="{C64D91F8-D995-9FF0-1C0E-7D05374EA2D5}"/>
              </a:ext>
            </a:extLst>
          </p:cNvPr>
          <p:cNvPicPr>
            <a:picLocks noChangeAspect="1" noChangeArrowheads="1"/>
          </p:cNvPicPr>
          <p:nvPr/>
        </p:nvPicPr>
        <p:blipFill>
          <a:blip r:embed="rId24">
            <a:extLst>
              <a:ext uri="{28A0092B-C50C-407E-A947-70E740481C1C}">
                <a14:useLocalDpi xmlns:a14="http://schemas.microsoft.com/office/drawing/2010/main" val="0"/>
              </a:ext>
            </a:extLst>
          </a:blip>
          <a:srcRect/>
          <a:stretch>
            <a:fillRect/>
          </a:stretch>
        </p:blipFill>
        <p:spPr bwMode="auto">
          <a:xfrm>
            <a:off x="4846426" y="5938949"/>
            <a:ext cx="2014535" cy="560293"/>
          </a:xfrm>
          <a:prstGeom prst="rect">
            <a:avLst/>
          </a:prstGeom>
          <a:noFill/>
          <a:extLst>
            <a:ext uri="{909E8E84-426E-40DD-AFC4-6F175D3DCCD1}">
              <a14:hiddenFill xmlns:a14="http://schemas.microsoft.com/office/drawing/2010/main">
                <a:solidFill>
                  <a:srgbClr val="FFFFFF"/>
                </a:solidFill>
              </a14:hiddenFill>
            </a:ext>
          </a:extLst>
        </p:spPr>
      </p:pic>
      <p:pic>
        <p:nvPicPr>
          <p:cNvPr id="25" name="Graphic 24">
            <a:extLst>
              <a:ext uri="{FF2B5EF4-FFF2-40B4-BE49-F238E27FC236}">
                <a16:creationId xmlns:a16="http://schemas.microsoft.com/office/drawing/2014/main" id="{9C54CCC9-51DC-7CCC-1054-2AFA2801220C}"/>
              </a:ext>
            </a:extLst>
          </p:cNvPr>
          <p:cNvPicPr>
            <a:picLocks noChangeAspect="1"/>
          </p:cNvPicPr>
          <p:nvPr/>
        </p:nvPicPr>
        <p:blipFill>
          <a:blip r:embed="rId25">
            <a:extLst>
              <a:ext uri="{96DAC541-7B7A-43D3-8B79-37D633B846F1}">
                <asvg:svgBlip xmlns:asvg="http://schemas.microsoft.com/office/drawing/2016/SVG/main" r:embed="rId26"/>
              </a:ext>
            </a:extLst>
          </a:blip>
          <a:stretch>
            <a:fillRect/>
          </a:stretch>
        </p:blipFill>
        <p:spPr>
          <a:xfrm>
            <a:off x="898070" y="-8671493"/>
            <a:ext cx="3265715" cy="5731662"/>
          </a:xfrm>
          <a:prstGeom prst="rect">
            <a:avLst/>
          </a:prstGeom>
        </p:spPr>
      </p:pic>
    </p:spTree>
    <p:extLst>
      <p:ext uri="{BB962C8B-B14F-4D97-AF65-F5344CB8AC3E}">
        <p14:creationId xmlns:p14="http://schemas.microsoft.com/office/powerpoint/2010/main" val="3808503263"/>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repeatCount="0" fill="hold" nodeType="withEffect">
                                  <p:stCondLst>
                                    <p:cond delay="250"/>
                                  </p:stCondLst>
                                  <p:childTnLst>
                                    <p:set>
                                      <p:cBhvr>
                                        <p:cTn id="6" dur="1" fill="hold">
                                          <p:stCondLst>
                                            <p:cond delay="0"/>
                                          </p:stCondLst>
                                        </p:cTn>
                                        <p:tgtEl>
                                          <p:spTgt spid="11266"/>
                                        </p:tgtEl>
                                        <p:attrNameLst>
                                          <p:attrName>style.visibility</p:attrName>
                                        </p:attrNameLst>
                                      </p:cBhvr>
                                      <p:to>
                                        <p:strVal val="visible"/>
                                      </p:to>
                                    </p:set>
                                    <p:animEffect transition="in" filter="fade">
                                      <p:cBhvr>
                                        <p:cTn id="7" dur="500"/>
                                        <p:tgtEl>
                                          <p:spTgt spid="11266"/>
                                        </p:tgtEl>
                                      </p:cBhvr>
                                    </p:animEffect>
                                  </p:childTnLst>
                                </p:cTn>
                              </p:par>
                            </p:childTnLst>
                          </p:cTn>
                        </p:par>
                        <p:par>
                          <p:cTn id="8" fill="hold">
                            <p:stCondLst>
                              <p:cond delay="750"/>
                            </p:stCondLst>
                            <p:childTnLst>
                              <p:par>
                                <p:cTn id="9" presetID="10" presetClass="entr" presetSubtype="0" repeatCount="0" fill="hold" nodeType="afterEffect">
                                  <p:stCondLst>
                                    <p:cond delay="0"/>
                                  </p:stCondLst>
                                  <p:childTnLst>
                                    <p:set>
                                      <p:cBhvr>
                                        <p:cTn id="10" dur="1" fill="hold">
                                          <p:stCondLst>
                                            <p:cond delay="0"/>
                                          </p:stCondLst>
                                        </p:cTn>
                                        <p:tgtEl>
                                          <p:spTgt spid="11268"/>
                                        </p:tgtEl>
                                        <p:attrNameLst>
                                          <p:attrName>style.visibility</p:attrName>
                                        </p:attrNameLst>
                                      </p:cBhvr>
                                      <p:to>
                                        <p:strVal val="visible"/>
                                      </p:to>
                                    </p:set>
                                    <p:animEffect transition="in" filter="fade">
                                      <p:cBhvr>
                                        <p:cTn id="11" dur="500"/>
                                        <p:tgtEl>
                                          <p:spTgt spid="11268"/>
                                        </p:tgtEl>
                                      </p:cBhvr>
                                    </p:animEffect>
                                  </p:childTnLst>
                                </p:cTn>
                              </p:par>
                            </p:childTnLst>
                          </p:cTn>
                        </p:par>
                        <p:par>
                          <p:cTn id="12" fill="hold">
                            <p:stCondLst>
                              <p:cond delay="1250"/>
                            </p:stCondLst>
                            <p:childTnLst>
                              <p:par>
                                <p:cTn id="13" presetID="10" presetClass="entr" presetSubtype="0" repeatCount="0" fill="hold" nodeType="afterEffect">
                                  <p:stCondLst>
                                    <p:cond delay="0"/>
                                  </p:stCondLst>
                                  <p:childTnLst>
                                    <p:set>
                                      <p:cBhvr>
                                        <p:cTn id="14" dur="1" fill="hold">
                                          <p:stCondLst>
                                            <p:cond delay="0"/>
                                          </p:stCondLst>
                                        </p:cTn>
                                        <p:tgtEl>
                                          <p:spTgt spid="11276"/>
                                        </p:tgtEl>
                                        <p:attrNameLst>
                                          <p:attrName>style.visibility</p:attrName>
                                        </p:attrNameLst>
                                      </p:cBhvr>
                                      <p:to>
                                        <p:strVal val="visible"/>
                                      </p:to>
                                    </p:set>
                                    <p:animEffect transition="in" filter="fade">
                                      <p:cBhvr>
                                        <p:cTn id="15" dur="500"/>
                                        <p:tgtEl>
                                          <p:spTgt spid="11276"/>
                                        </p:tgtEl>
                                      </p:cBhvr>
                                    </p:animEffect>
                                  </p:childTnLst>
                                </p:cTn>
                              </p:par>
                            </p:childTnLst>
                          </p:cTn>
                        </p:par>
                        <p:par>
                          <p:cTn id="16" fill="hold">
                            <p:stCondLst>
                              <p:cond delay="1750"/>
                            </p:stCondLst>
                            <p:childTnLst>
                              <p:par>
                                <p:cTn id="17" presetID="10" presetClass="entr" presetSubtype="0" repeatCount="0" fill="hold" nodeType="afterEffect">
                                  <p:stCondLst>
                                    <p:cond delay="0"/>
                                  </p:stCondLst>
                                  <p:childTnLst>
                                    <p:set>
                                      <p:cBhvr>
                                        <p:cTn id="18" dur="1" fill="hold">
                                          <p:stCondLst>
                                            <p:cond delay="0"/>
                                          </p:stCondLst>
                                        </p:cTn>
                                        <p:tgtEl>
                                          <p:spTgt spid="11280"/>
                                        </p:tgtEl>
                                        <p:attrNameLst>
                                          <p:attrName>style.visibility</p:attrName>
                                        </p:attrNameLst>
                                      </p:cBhvr>
                                      <p:to>
                                        <p:strVal val="visible"/>
                                      </p:to>
                                    </p:set>
                                    <p:animEffect transition="in" filter="fade">
                                      <p:cBhvr>
                                        <p:cTn id="19" dur="500"/>
                                        <p:tgtEl>
                                          <p:spTgt spid="11280"/>
                                        </p:tgtEl>
                                      </p:cBhvr>
                                    </p:animEffect>
                                  </p:childTnLst>
                                </p:cTn>
                              </p:par>
                            </p:childTnLst>
                          </p:cTn>
                        </p:par>
                        <p:par>
                          <p:cTn id="20" fill="hold">
                            <p:stCondLst>
                              <p:cond delay="2250"/>
                            </p:stCondLst>
                            <p:childTnLst>
                              <p:par>
                                <p:cTn id="21" presetID="10" presetClass="entr" presetSubtype="0" repeatCount="0" fill="hold" nodeType="afterEffect">
                                  <p:stCondLst>
                                    <p:cond delay="0"/>
                                  </p:stCondLst>
                                  <p:childTnLst>
                                    <p:set>
                                      <p:cBhvr>
                                        <p:cTn id="22" dur="1" fill="hold">
                                          <p:stCondLst>
                                            <p:cond delay="0"/>
                                          </p:stCondLst>
                                        </p:cTn>
                                        <p:tgtEl>
                                          <p:spTgt spid="11270"/>
                                        </p:tgtEl>
                                        <p:attrNameLst>
                                          <p:attrName>style.visibility</p:attrName>
                                        </p:attrNameLst>
                                      </p:cBhvr>
                                      <p:to>
                                        <p:strVal val="visible"/>
                                      </p:to>
                                    </p:set>
                                    <p:animEffect transition="in" filter="fade">
                                      <p:cBhvr>
                                        <p:cTn id="23" dur="500"/>
                                        <p:tgtEl>
                                          <p:spTgt spid="11270"/>
                                        </p:tgtEl>
                                      </p:cBhvr>
                                    </p:animEffect>
                                  </p:childTnLst>
                                </p:cTn>
                              </p:par>
                            </p:childTnLst>
                          </p:cTn>
                        </p:par>
                        <p:par>
                          <p:cTn id="24" fill="hold">
                            <p:stCondLst>
                              <p:cond delay="2750"/>
                            </p:stCondLst>
                            <p:childTnLst>
                              <p:par>
                                <p:cTn id="25" presetID="10" presetClass="entr" presetSubtype="0" repeatCount="0" fill="hold" nodeType="afterEffect">
                                  <p:stCondLst>
                                    <p:cond delay="0"/>
                                  </p:stCondLst>
                                  <p:childTnLst>
                                    <p:set>
                                      <p:cBhvr>
                                        <p:cTn id="26" dur="1" fill="hold">
                                          <p:stCondLst>
                                            <p:cond delay="0"/>
                                          </p:stCondLst>
                                        </p:cTn>
                                        <p:tgtEl>
                                          <p:spTgt spid="11284"/>
                                        </p:tgtEl>
                                        <p:attrNameLst>
                                          <p:attrName>style.visibility</p:attrName>
                                        </p:attrNameLst>
                                      </p:cBhvr>
                                      <p:to>
                                        <p:strVal val="visible"/>
                                      </p:to>
                                    </p:set>
                                    <p:animEffect transition="in" filter="fade">
                                      <p:cBhvr>
                                        <p:cTn id="27" dur="500"/>
                                        <p:tgtEl>
                                          <p:spTgt spid="11284"/>
                                        </p:tgtEl>
                                      </p:cBhvr>
                                    </p:animEffect>
                                  </p:childTnLst>
                                </p:cTn>
                              </p:par>
                            </p:childTnLst>
                          </p:cTn>
                        </p:par>
                        <p:par>
                          <p:cTn id="28" fill="hold">
                            <p:stCondLst>
                              <p:cond delay="3250"/>
                            </p:stCondLst>
                            <p:childTnLst>
                              <p:par>
                                <p:cTn id="29" presetID="10" presetClass="entr" presetSubtype="0" repeatCount="0" fill="hold" nodeType="afterEffect">
                                  <p:stCondLst>
                                    <p:cond delay="0"/>
                                  </p:stCondLst>
                                  <p:childTnLst>
                                    <p:set>
                                      <p:cBhvr>
                                        <p:cTn id="30" dur="1" fill="hold">
                                          <p:stCondLst>
                                            <p:cond delay="0"/>
                                          </p:stCondLst>
                                        </p:cTn>
                                        <p:tgtEl>
                                          <p:spTgt spid="11272"/>
                                        </p:tgtEl>
                                        <p:attrNameLst>
                                          <p:attrName>style.visibility</p:attrName>
                                        </p:attrNameLst>
                                      </p:cBhvr>
                                      <p:to>
                                        <p:strVal val="visible"/>
                                      </p:to>
                                    </p:set>
                                    <p:animEffect transition="in" filter="fade">
                                      <p:cBhvr>
                                        <p:cTn id="31" dur="500"/>
                                        <p:tgtEl>
                                          <p:spTgt spid="11272"/>
                                        </p:tgtEl>
                                      </p:cBhvr>
                                    </p:animEffect>
                                  </p:childTnLst>
                                </p:cTn>
                              </p:par>
                            </p:childTnLst>
                          </p:cTn>
                        </p:par>
                        <p:par>
                          <p:cTn id="32" fill="hold">
                            <p:stCondLst>
                              <p:cond delay="3750"/>
                            </p:stCondLst>
                            <p:childTnLst>
                              <p:par>
                                <p:cTn id="33" presetID="10" presetClass="entr" presetSubtype="0" repeatCount="0" fill="hold" nodeType="afterEffect">
                                  <p:stCondLst>
                                    <p:cond delay="0"/>
                                  </p:stCondLst>
                                  <p:childTnLst>
                                    <p:set>
                                      <p:cBhvr>
                                        <p:cTn id="34" dur="1" fill="hold">
                                          <p:stCondLst>
                                            <p:cond delay="0"/>
                                          </p:stCondLst>
                                        </p:cTn>
                                        <p:tgtEl>
                                          <p:spTgt spid="11274"/>
                                        </p:tgtEl>
                                        <p:attrNameLst>
                                          <p:attrName>style.visibility</p:attrName>
                                        </p:attrNameLst>
                                      </p:cBhvr>
                                      <p:to>
                                        <p:strVal val="visible"/>
                                      </p:to>
                                    </p:set>
                                    <p:animEffect transition="in" filter="fade">
                                      <p:cBhvr>
                                        <p:cTn id="35" dur="500"/>
                                        <p:tgtEl>
                                          <p:spTgt spid="11274"/>
                                        </p:tgtEl>
                                      </p:cBhvr>
                                    </p:animEffect>
                                  </p:childTnLst>
                                </p:cTn>
                              </p:par>
                            </p:childTnLst>
                          </p:cTn>
                        </p:par>
                        <p:par>
                          <p:cTn id="36" fill="hold">
                            <p:stCondLst>
                              <p:cond delay="4250"/>
                            </p:stCondLst>
                            <p:childTnLst>
                              <p:par>
                                <p:cTn id="37" presetID="10" presetClass="entr" presetSubtype="0" repeatCount="0" fill="hold" nodeType="afterEffect">
                                  <p:stCondLst>
                                    <p:cond delay="0"/>
                                  </p:stCondLst>
                                  <p:childTnLst>
                                    <p:set>
                                      <p:cBhvr>
                                        <p:cTn id="38" dur="1" fill="hold">
                                          <p:stCondLst>
                                            <p:cond delay="0"/>
                                          </p:stCondLst>
                                        </p:cTn>
                                        <p:tgtEl>
                                          <p:spTgt spid="11282"/>
                                        </p:tgtEl>
                                        <p:attrNameLst>
                                          <p:attrName>style.visibility</p:attrName>
                                        </p:attrNameLst>
                                      </p:cBhvr>
                                      <p:to>
                                        <p:strVal val="visible"/>
                                      </p:to>
                                    </p:set>
                                    <p:animEffect transition="in" filter="fade">
                                      <p:cBhvr>
                                        <p:cTn id="39" dur="500"/>
                                        <p:tgtEl>
                                          <p:spTgt spid="11282"/>
                                        </p:tgtEl>
                                      </p:cBhvr>
                                    </p:animEffect>
                                  </p:childTnLst>
                                </p:cTn>
                              </p:par>
                            </p:childTnLst>
                          </p:cTn>
                        </p:par>
                        <p:par>
                          <p:cTn id="40" fill="hold">
                            <p:stCondLst>
                              <p:cond delay="4750"/>
                            </p:stCondLst>
                            <p:childTnLst>
                              <p:par>
                                <p:cTn id="41" presetID="10" presetClass="entr" presetSubtype="0" repeatCount="0" fill="hold" nodeType="afterEffect">
                                  <p:stCondLst>
                                    <p:cond delay="0"/>
                                  </p:stCondLst>
                                  <p:childTnLst>
                                    <p:set>
                                      <p:cBhvr>
                                        <p:cTn id="42" dur="1" fill="hold">
                                          <p:stCondLst>
                                            <p:cond delay="0"/>
                                          </p:stCondLst>
                                        </p:cTn>
                                        <p:tgtEl>
                                          <p:spTgt spid="11288"/>
                                        </p:tgtEl>
                                        <p:attrNameLst>
                                          <p:attrName>style.visibility</p:attrName>
                                        </p:attrNameLst>
                                      </p:cBhvr>
                                      <p:to>
                                        <p:strVal val="visible"/>
                                      </p:to>
                                    </p:set>
                                    <p:animEffect transition="in" filter="fade">
                                      <p:cBhvr>
                                        <p:cTn id="43" dur="500"/>
                                        <p:tgtEl>
                                          <p:spTgt spid="11288"/>
                                        </p:tgtEl>
                                      </p:cBhvr>
                                    </p:animEffect>
                                  </p:childTnLst>
                                </p:cTn>
                              </p:par>
                            </p:childTnLst>
                          </p:cTn>
                        </p:par>
                        <p:par>
                          <p:cTn id="44" fill="hold">
                            <p:stCondLst>
                              <p:cond delay="5250"/>
                            </p:stCondLst>
                            <p:childTnLst>
                              <p:par>
                                <p:cTn id="45" presetID="10" presetClass="entr" presetSubtype="0" repeatCount="0" fill="hold" nodeType="afterEffect">
                                  <p:stCondLst>
                                    <p:cond delay="0"/>
                                  </p:stCondLst>
                                  <p:childTnLst>
                                    <p:set>
                                      <p:cBhvr>
                                        <p:cTn id="46" dur="1" fill="hold">
                                          <p:stCondLst>
                                            <p:cond delay="0"/>
                                          </p:stCondLst>
                                        </p:cTn>
                                        <p:tgtEl>
                                          <p:spTgt spid="24"/>
                                        </p:tgtEl>
                                        <p:attrNameLst>
                                          <p:attrName>style.visibility</p:attrName>
                                        </p:attrNameLst>
                                      </p:cBhvr>
                                      <p:to>
                                        <p:strVal val="visible"/>
                                      </p:to>
                                    </p:set>
                                    <p:animEffect transition="in" filter="fade">
                                      <p:cBhvr>
                                        <p:cTn id="47" dur="500"/>
                                        <p:tgtEl>
                                          <p:spTgt spid="24"/>
                                        </p:tgtEl>
                                      </p:cBhvr>
                                    </p:animEffect>
                                  </p:childTnLst>
                                </p:cTn>
                              </p:par>
                            </p:childTnLst>
                          </p:cTn>
                        </p:par>
                        <p:par>
                          <p:cTn id="48" fill="hold">
                            <p:stCondLst>
                              <p:cond delay="5750"/>
                            </p:stCondLst>
                            <p:childTnLst>
                              <p:par>
                                <p:cTn id="49" presetID="10" presetClass="entr" presetSubtype="0" repeatCount="0" fill="hold" nodeType="afterEffect">
                                  <p:stCondLst>
                                    <p:cond delay="0"/>
                                  </p:stCondLst>
                                  <p:childTnLst>
                                    <p:set>
                                      <p:cBhvr>
                                        <p:cTn id="50" dur="1" fill="hold">
                                          <p:stCondLst>
                                            <p:cond delay="0"/>
                                          </p:stCondLst>
                                        </p:cTn>
                                        <p:tgtEl>
                                          <p:spTgt spid="22"/>
                                        </p:tgtEl>
                                        <p:attrNameLst>
                                          <p:attrName>style.visibility</p:attrName>
                                        </p:attrNameLst>
                                      </p:cBhvr>
                                      <p:to>
                                        <p:strVal val="visible"/>
                                      </p:to>
                                    </p:set>
                                    <p:animEffect transition="in" filter="fade">
                                      <p:cBhvr>
                                        <p:cTn id="51" dur="500"/>
                                        <p:tgtEl>
                                          <p:spTgt spid="22"/>
                                        </p:tgtEl>
                                      </p:cBhvr>
                                    </p:animEffect>
                                  </p:childTnLst>
                                </p:cTn>
                              </p:par>
                            </p:childTnLst>
                          </p:cTn>
                        </p:par>
                        <p:par>
                          <p:cTn id="52" fill="hold">
                            <p:stCondLst>
                              <p:cond delay="6250"/>
                            </p:stCondLst>
                            <p:childTnLst>
                              <p:par>
                                <p:cTn id="53" presetID="10" presetClass="entr" presetSubtype="0" repeatCount="0" fill="hold" nodeType="afterEffect">
                                  <p:stCondLst>
                                    <p:cond delay="0"/>
                                  </p:stCondLst>
                                  <p:childTnLst>
                                    <p:set>
                                      <p:cBhvr>
                                        <p:cTn id="54" dur="1" fill="hold">
                                          <p:stCondLst>
                                            <p:cond delay="0"/>
                                          </p:stCondLst>
                                        </p:cTn>
                                        <p:tgtEl>
                                          <p:spTgt spid="11298"/>
                                        </p:tgtEl>
                                        <p:attrNameLst>
                                          <p:attrName>style.visibility</p:attrName>
                                        </p:attrNameLst>
                                      </p:cBhvr>
                                      <p:to>
                                        <p:strVal val="visible"/>
                                      </p:to>
                                    </p:set>
                                    <p:animEffect transition="in" filter="fade">
                                      <p:cBhvr>
                                        <p:cTn id="55" dur="500"/>
                                        <p:tgtEl>
                                          <p:spTgt spid="1129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F9AB18-B141-8CA7-8248-290695215141}"/>
              </a:ext>
            </a:extLst>
          </p:cNvPr>
          <p:cNvSpPr>
            <a:spLocks noGrp="1"/>
          </p:cNvSpPr>
          <p:nvPr>
            <p:ph type="title"/>
          </p:nvPr>
        </p:nvSpPr>
        <p:spPr>
          <a:xfrm>
            <a:off x="4838699" y="427491"/>
            <a:ext cx="6101443" cy="6003018"/>
          </a:xfrm>
        </p:spPr>
        <p:txBody>
          <a:bodyPr>
            <a:normAutofit/>
          </a:bodyPr>
          <a:lstStyle/>
          <a:p>
            <a:pPr algn="ctr"/>
            <a:r>
              <a:rPr lang="en-US" b="1" dirty="0">
                <a:solidFill>
                  <a:srgbClr val="FDBE69"/>
                </a:solidFill>
                <a:latin typeface="Space Grotesk" pitchFamily="2" charset="77"/>
                <a:cs typeface="Space Grotesk" pitchFamily="2" charset="77"/>
              </a:rPr>
              <a:t>Officially Partnered with </a:t>
            </a:r>
            <a:br>
              <a:rPr lang="en-US" b="1" dirty="0">
                <a:gradFill>
                  <a:gsLst>
                    <a:gs pos="0">
                      <a:srgbClr val="EF974B"/>
                    </a:gs>
                    <a:gs pos="99000">
                      <a:srgbClr val="FDBE69"/>
                    </a:gs>
                  </a:gsLst>
                  <a:lin ang="18900000" scaled="1"/>
                </a:gradFill>
                <a:latin typeface="Space Grotesk" pitchFamily="2" charset="77"/>
                <a:cs typeface="Space Grotesk" pitchFamily="2" charset="77"/>
              </a:rPr>
            </a:br>
            <a:r>
              <a:rPr lang="en-US" sz="8400" b="1" dirty="0">
                <a:solidFill>
                  <a:srgbClr val="E83326"/>
                </a:solidFill>
                <a:latin typeface="Space Grotesk" pitchFamily="2" charset="77"/>
                <a:cs typeface="Space Grotesk" pitchFamily="2" charset="77"/>
              </a:rPr>
              <a:t>M</a:t>
            </a:r>
            <a:r>
              <a:rPr lang="en-US" sz="8400" b="1" dirty="0">
                <a:gradFill>
                  <a:gsLst>
                    <a:gs pos="0">
                      <a:srgbClr val="EF974B"/>
                    </a:gs>
                    <a:gs pos="99000">
                      <a:srgbClr val="FDBE69"/>
                    </a:gs>
                  </a:gsLst>
                  <a:lin ang="18900000" scaled="1"/>
                </a:gradFill>
                <a:latin typeface="Space Grotesk" pitchFamily="2" charset="77"/>
                <a:cs typeface="Space Grotesk" pitchFamily="2" charset="77"/>
              </a:rPr>
              <a:t>ajor </a:t>
            </a:r>
            <a:r>
              <a:rPr lang="en-US" sz="8400" b="1" dirty="0">
                <a:solidFill>
                  <a:srgbClr val="1D529E"/>
                </a:solidFill>
                <a:latin typeface="Space Grotesk" pitchFamily="2" charset="77"/>
                <a:cs typeface="Space Grotesk" pitchFamily="2" charset="77"/>
              </a:rPr>
              <a:t>L</a:t>
            </a:r>
            <a:r>
              <a:rPr lang="en-US" sz="8400" b="1" dirty="0">
                <a:gradFill>
                  <a:gsLst>
                    <a:gs pos="0">
                      <a:srgbClr val="EF974B"/>
                    </a:gs>
                    <a:gs pos="99000">
                      <a:srgbClr val="FDBE69"/>
                    </a:gs>
                  </a:gsLst>
                  <a:lin ang="18900000" scaled="1"/>
                </a:gradFill>
                <a:latin typeface="Space Grotesk" pitchFamily="2" charset="77"/>
                <a:cs typeface="Space Grotesk" pitchFamily="2" charset="77"/>
              </a:rPr>
              <a:t>eague </a:t>
            </a:r>
            <a:r>
              <a:rPr lang="en-US" sz="8400" b="1" dirty="0">
                <a:solidFill>
                  <a:srgbClr val="F7BA2A"/>
                </a:solidFill>
                <a:latin typeface="Space Grotesk" pitchFamily="2" charset="77"/>
                <a:cs typeface="Space Grotesk" pitchFamily="2" charset="77"/>
              </a:rPr>
              <a:t>H</a:t>
            </a:r>
            <a:r>
              <a:rPr lang="en-US" sz="8400" b="1" dirty="0">
                <a:gradFill>
                  <a:gsLst>
                    <a:gs pos="0">
                      <a:srgbClr val="EF974B"/>
                    </a:gs>
                    <a:gs pos="99000">
                      <a:srgbClr val="FDBE69"/>
                    </a:gs>
                  </a:gsLst>
                  <a:lin ang="18900000" scaled="1"/>
                </a:gradFill>
                <a:latin typeface="Space Grotesk" pitchFamily="2" charset="77"/>
                <a:cs typeface="Space Grotesk" pitchFamily="2" charset="77"/>
              </a:rPr>
              <a:t>acking</a:t>
            </a:r>
            <a:endParaRPr lang="en-US" sz="8400" dirty="0"/>
          </a:p>
        </p:txBody>
      </p:sp>
      <p:pic>
        <p:nvPicPr>
          <p:cNvPr id="7" name="Graphic 6">
            <a:extLst>
              <a:ext uri="{FF2B5EF4-FFF2-40B4-BE49-F238E27FC236}">
                <a16:creationId xmlns:a16="http://schemas.microsoft.com/office/drawing/2014/main" id="{42C306F1-3326-D8E9-C3DC-8560A391E16C}"/>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898070" y="0"/>
            <a:ext cx="3265715" cy="5731662"/>
          </a:xfrm>
          <a:prstGeom prst="rect">
            <a:avLst/>
          </a:prstGeom>
        </p:spPr>
      </p:pic>
      <p:grpSp>
        <p:nvGrpSpPr>
          <p:cNvPr id="8" name="Group 7">
            <a:extLst>
              <a:ext uri="{FF2B5EF4-FFF2-40B4-BE49-F238E27FC236}">
                <a16:creationId xmlns:a16="http://schemas.microsoft.com/office/drawing/2014/main" id="{AB539A1B-A574-9B95-98E5-F6833CCA1DCB}"/>
              </a:ext>
            </a:extLst>
          </p:cNvPr>
          <p:cNvGrpSpPr/>
          <p:nvPr/>
        </p:nvGrpSpPr>
        <p:grpSpPr>
          <a:xfrm>
            <a:off x="-4081489" y="1714501"/>
            <a:ext cx="3194685" cy="4499553"/>
            <a:chOff x="1272719" y="1714501"/>
            <a:chExt cx="3194685" cy="4499553"/>
          </a:xfrm>
        </p:grpSpPr>
        <p:sp>
          <p:nvSpPr>
            <p:cNvPr id="9" name="Rounded Rectangle 8">
              <a:extLst>
                <a:ext uri="{FF2B5EF4-FFF2-40B4-BE49-F238E27FC236}">
                  <a16:creationId xmlns:a16="http://schemas.microsoft.com/office/drawing/2014/main" id="{315E50F3-424B-8688-5A5C-3CDE972B833C}"/>
                </a:ext>
              </a:extLst>
            </p:cNvPr>
            <p:cNvSpPr/>
            <p:nvPr/>
          </p:nvSpPr>
          <p:spPr>
            <a:xfrm>
              <a:off x="1272719" y="1714501"/>
              <a:ext cx="3194685" cy="4499553"/>
            </a:xfrm>
            <a:prstGeom prst="roundRect">
              <a:avLst/>
            </a:prstGeom>
            <a:noFill/>
            <a:ln w="762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sp>
          <p:nvSpPr>
            <p:cNvPr id="10" name="TextBox 9">
              <a:extLst>
                <a:ext uri="{FF2B5EF4-FFF2-40B4-BE49-F238E27FC236}">
                  <a16:creationId xmlns:a16="http://schemas.microsoft.com/office/drawing/2014/main" id="{BC977AEC-D030-CA8A-C277-688929EE7E41}"/>
                </a:ext>
              </a:extLst>
            </p:cNvPr>
            <p:cNvSpPr txBox="1"/>
            <p:nvPr/>
          </p:nvSpPr>
          <p:spPr>
            <a:xfrm>
              <a:off x="1506005" y="4572171"/>
              <a:ext cx="2774577" cy="1323439"/>
            </a:xfrm>
            <a:prstGeom prst="rect">
              <a:avLst/>
            </a:prstGeom>
            <a:noFill/>
          </p:spPr>
          <p:txBody>
            <a:bodyPr wrap="square">
              <a:spAutoFit/>
            </a:bodyPr>
            <a:lstStyle/>
            <a:p>
              <a:pPr algn="ctr"/>
              <a:r>
                <a:rPr lang="en-US" sz="4000" dirty="0">
                  <a:solidFill>
                    <a:srgbClr val="FDBE69"/>
                  </a:solidFill>
                  <a:latin typeface="Space Grotesk" pitchFamily="2" charset="77"/>
                  <a:cs typeface="Space Grotesk" pitchFamily="2" charset="77"/>
                </a:rPr>
                <a:t>Different Countries</a:t>
              </a:r>
              <a:endParaRPr lang="en-US" sz="1400" dirty="0">
                <a:solidFill>
                  <a:srgbClr val="FDBE69"/>
                </a:solidFill>
                <a:latin typeface="Space Grotesk" pitchFamily="2" charset="77"/>
                <a:cs typeface="Space Grotesk" pitchFamily="2" charset="77"/>
              </a:endParaRPr>
            </a:p>
          </p:txBody>
        </p:sp>
        <p:sp>
          <p:nvSpPr>
            <p:cNvPr id="11" name="TextBox 10">
              <a:extLst>
                <a:ext uri="{FF2B5EF4-FFF2-40B4-BE49-F238E27FC236}">
                  <a16:creationId xmlns:a16="http://schemas.microsoft.com/office/drawing/2014/main" id="{EAFD0C47-6E3B-058C-7DAF-1839387165DA}"/>
                </a:ext>
              </a:extLst>
            </p:cNvPr>
            <p:cNvSpPr txBox="1"/>
            <p:nvPr/>
          </p:nvSpPr>
          <p:spPr>
            <a:xfrm>
              <a:off x="1717240" y="3284162"/>
              <a:ext cx="2352108" cy="1569660"/>
            </a:xfrm>
            <a:prstGeom prst="rect">
              <a:avLst/>
            </a:prstGeom>
            <a:noFill/>
          </p:spPr>
          <p:txBody>
            <a:bodyPr wrap="square">
              <a:spAutoFit/>
            </a:bodyPr>
            <a:lstStyle/>
            <a:p>
              <a:pPr algn="ctr"/>
              <a:r>
                <a:rPr lang="en-US" sz="9600" dirty="0">
                  <a:solidFill>
                    <a:srgbClr val="FDBE69"/>
                  </a:solidFill>
                  <a:latin typeface="Space Grotesk" pitchFamily="2" charset="77"/>
                  <a:cs typeface="Space Grotesk" pitchFamily="2" charset="77"/>
                </a:rPr>
                <a:t>28</a:t>
              </a:r>
              <a:endParaRPr lang="en-US" sz="1800" dirty="0">
                <a:solidFill>
                  <a:srgbClr val="FDBE69"/>
                </a:solidFill>
                <a:latin typeface="Space Grotesk" pitchFamily="2" charset="77"/>
                <a:cs typeface="Space Grotesk" pitchFamily="2" charset="77"/>
              </a:endParaRPr>
            </a:p>
          </p:txBody>
        </p:sp>
        <p:pic>
          <p:nvPicPr>
            <p:cNvPr id="12" name="Graphic 11" descr="Earth globe: Americas with solid fill">
              <a:extLst>
                <a:ext uri="{FF2B5EF4-FFF2-40B4-BE49-F238E27FC236}">
                  <a16:creationId xmlns:a16="http://schemas.microsoft.com/office/drawing/2014/main" id="{62639667-4743-04A2-2FC0-E969CD9847A3}"/>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2143277" y="1848476"/>
              <a:ext cx="1500035" cy="1500035"/>
            </a:xfrm>
            <a:prstGeom prst="rect">
              <a:avLst/>
            </a:prstGeom>
          </p:spPr>
        </p:pic>
      </p:grpSp>
      <p:grpSp>
        <p:nvGrpSpPr>
          <p:cNvPr id="18" name="Group 17">
            <a:extLst>
              <a:ext uri="{FF2B5EF4-FFF2-40B4-BE49-F238E27FC236}">
                <a16:creationId xmlns:a16="http://schemas.microsoft.com/office/drawing/2014/main" id="{34CBB623-B3A0-782F-331C-784022040DA4}"/>
              </a:ext>
            </a:extLst>
          </p:cNvPr>
          <p:cNvGrpSpPr/>
          <p:nvPr/>
        </p:nvGrpSpPr>
        <p:grpSpPr>
          <a:xfrm>
            <a:off x="17428060" y="3813754"/>
            <a:ext cx="2411494" cy="2400300"/>
            <a:chOff x="972740" y="1714501"/>
            <a:chExt cx="2411494" cy="2400300"/>
          </a:xfrm>
        </p:grpSpPr>
        <p:sp>
          <p:nvSpPr>
            <p:cNvPr id="19" name="Rounded Rectangle 18">
              <a:extLst>
                <a:ext uri="{FF2B5EF4-FFF2-40B4-BE49-F238E27FC236}">
                  <a16:creationId xmlns:a16="http://schemas.microsoft.com/office/drawing/2014/main" id="{D6BDFF66-14D8-596D-802B-BEFB447AF0D4}"/>
                </a:ext>
              </a:extLst>
            </p:cNvPr>
            <p:cNvSpPr/>
            <p:nvPr/>
          </p:nvSpPr>
          <p:spPr>
            <a:xfrm>
              <a:off x="972740" y="1714501"/>
              <a:ext cx="2411494" cy="2400300"/>
            </a:xfrm>
            <a:prstGeom prst="roundRect">
              <a:avLst/>
            </a:prstGeom>
            <a:noFill/>
            <a:ln w="762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sp>
          <p:nvSpPr>
            <p:cNvPr id="20" name="TextBox 19">
              <a:extLst>
                <a:ext uri="{FF2B5EF4-FFF2-40B4-BE49-F238E27FC236}">
                  <a16:creationId xmlns:a16="http://schemas.microsoft.com/office/drawing/2014/main" id="{679B139A-E717-4FF2-37A1-1C81D29819C5}"/>
                </a:ext>
              </a:extLst>
            </p:cNvPr>
            <p:cNvSpPr txBox="1"/>
            <p:nvPr/>
          </p:nvSpPr>
          <p:spPr>
            <a:xfrm>
              <a:off x="972740" y="2037488"/>
              <a:ext cx="2411494" cy="1754326"/>
            </a:xfrm>
            <a:prstGeom prst="rect">
              <a:avLst/>
            </a:prstGeom>
            <a:noFill/>
            <a:ln>
              <a:noFill/>
            </a:ln>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en-US" sz="6000" dirty="0">
                  <a:solidFill>
                    <a:srgbClr val="FDBE69"/>
                  </a:solidFill>
                  <a:latin typeface="Space Grotesk" pitchFamily="2" charset="77"/>
                  <a:cs typeface="Space Grotesk" pitchFamily="2" charset="77"/>
                </a:rPr>
                <a:t>10 </a:t>
              </a:r>
            </a:p>
            <a:p>
              <a:pPr algn="ctr"/>
              <a:r>
                <a:rPr lang="en-US" sz="2400" dirty="0">
                  <a:solidFill>
                    <a:srgbClr val="FDBE69"/>
                  </a:solidFill>
                  <a:latin typeface="Space Grotesk" pitchFamily="2" charset="77"/>
                  <a:cs typeface="Space Grotesk" pitchFamily="2" charset="77"/>
                </a:rPr>
                <a:t>Workshops </a:t>
              </a:r>
            </a:p>
            <a:p>
              <a:pPr algn="ctr"/>
              <a:r>
                <a:rPr lang="en-US" sz="2400" dirty="0">
                  <a:solidFill>
                    <a:srgbClr val="FDBE69"/>
                  </a:solidFill>
                  <a:latin typeface="Space Grotesk" pitchFamily="2" charset="77"/>
                  <a:cs typeface="Space Grotesk" pitchFamily="2" charset="77"/>
                </a:rPr>
                <a:t>Last Year  </a:t>
              </a:r>
            </a:p>
          </p:txBody>
        </p:sp>
      </p:grpSp>
      <p:grpSp>
        <p:nvGrpSpPr>
          <p:cNvPr id="21" name="Group 20">
            <a:extLst>
              <a:ext uri="{FF2B5EF4-FFF2-40B4-BE49-F238E27FC236}">
                <a16:creationId xmlns:a16="http://schemas.microsoft.com/office/drawing/2014/main" id="{7DA02FF2-1F98-EE0B-AC34-6CA29581EA8B}"/>
              </a:ext>
            </a:extLst>
          </p:cNvPr>
          <p:cNvGrpSpPr/>
          <p:nvPr/>
        </p:nvGrpSpPr>
        <p:grpSpPr>
          <a:xfrm>
            <a:off x="4772239" y="7471354"/>
            <a:ext cx="3650505" cy="2400300"/>
            <a:chOff x="972740" y="1714501"/>
            <a:chExt cx="2426940" cy="2400300"/>
          </a:xfrm>
        </p:grpSpPr>
        <p:sp>
          <p:nvSpPr>
            <p:cNvPr id="22" name="Rounded Rectangle 21">
              <a:extLst>
                <a:ext uri="{FF2B5EF4-FFF2-40B4-BE49-F238E27FC236}">
                  <a16:creationId xmlns:a16="http://schemas.microsoft.com/office/drawing/2014/main" id="{8371D1E4-E80F-F72F-881B-A3488F6C8BFD}"/>
                </a:ext>
              </a:extLst>
            </p:cNvPr>
            <p:cNvSpPr/>
            <p:nvPr/>
          </p:nvSpPr>
          <p:spPr>
            <a:xfrm>
              <a:off x="972740" y="1714501"/>
              <a:ext cx="2411494" cy="2400300"/>
            </a:xfrm>
            <a:prstGeom prst="roundRect">
              <a:avLst/>
            </a:prstGeom>
            <a:noFill/>
            <a:ln w="762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sp>
          <p:nvSpPr>
            <p:cNvPr id="23" name="TextBox 22">
              <a:extLst>
                <a:ext uri="{FF2B5EF4-FFF2-40B4-BE49-F238E27FC236}">
                  <a16:creationId xmlns:a16="http://schemas.microsoft.com/office/drawing/2014/main" id="{6C9E6324-57C7-7140-1221-AF78A581870B}"/>
                </a:ext>
              </a:extLst>
            </p:cNvPr>
            <p:cNvSpPr txBox="1"/>
            <p:nvPr/>
          </p:nvSpPr>
          <p:spPr>
            <a:xfrm>
              <a:off x="988186" y="2283709"/>
              <a:ext cx="2411494" cy="1261884"/>
            </a:xfrm>
            <a:prstGeom prst="rect">
              <a:avLst/>
            </a:prstGeom>
            <a:noFill/>
            <a:ln>
              <a:noFill/>
            </a:ln>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en-US" sz="4400" dirty="0">
                  <a:solidFill>
                    <a:srgbClr val="FDBE69"/>
                  </a:solidFill>
                  <a:latin typeface="Space Grotesk" pitchFamily="2" charset="77"/>
                  <a:cs typeface="Space Grotesk" pitchFamily="2" charset="77"/>
                </a:rPr>
                <a:t>12 Programs</a:t>
              </a:r>
            </a:p>
            <a:p>
              <a:pPr algn="ctr"/>
              <a:r>
                <a:rPr lang="en-US" sz="3200" dirty="0">
                  <a:solidFill>
                    <a:srgbClr val="FDBE69"/>
                  </a:solidFill>
                  <a:latin typeface="Space Grotesk" pitchFamily="2" charset="77"/>
                  <a:cs typeface="Space Grotesk" pitchFamily="2" charset="77"/>
                </a:rPr>
                <a:t>Interdisciplinary</a:t>
              </a:r>
              <a:endParaRPr lang="en-US" sz="2800" dirty="0">
                <a:solidFill>
                  <a:srgbClr val="FDBE69"/>
                </a:solidFill>
                <a:latin typeface="Space Grotesk" pitchFamily="2" charset="77"/>
                <a:cs typeface="Space Grotesk" pitchFamily="2" charset="77"/>
              </a:endParaRPr>
            </a:p>
          </p:txBody>
        </p:sp>
      </p:grpSp>
      <p:grpSp>
        <p:nvGrpSpPr>
          <p:cNvPr id="24" name="Group 23">
            <a:extLst>
              <a:ext uri="{FF2B5EF4-FFF2-40B4-BE49-F238E27FC236}">
                <a16:creationId xmlns:a16="http://schemas.microsoft.com/office/drawing/2014/main" id="{1FA8D0EA-CB54-5DC9-CD76-365AB647C9D8}"/>
              </a:ext>
            </a:extLst>
          </p:cNvPr>
          <p:cNvGrpSpPr/>
          <p:nvPr/>
        </p:nvGrpSpPr>
        <p:grpSpPr>
          <a:xfrm>
            <a:off x="13491736" y="1734466"/>
            <a:ext cx="6347818" cy="1837610"/>
            <a:chOff x="4704117" y="1734466"/>
            <a:chExt cx="6347818" cy="1837610"/>
          </a:xfrm>
        </p:grpSpPr>
        <p:grpSp>
          <p:nvGrpSpPr>
            <p:cNvPr id="25" name="Group 24">
              <a:extLst>
                <a:ext uri="{FF2B5EF4-FFF2-40B4-BE49-F238E27FC236}">
                  <a16:creationId xmlns:a16="http://schemas.microsoft.com/office/drawing/2014/main" id="{642CD08F-849B-6182-7176-124ACE4A6452}"/>
                </a:ext>
              </a:extLst>
            </p:cNvPr>
            <p:cNvGrpSpPr/>
            <p:nvPr/>
          </p:nvGrpSpPr>
          <p:grpSpPr>
            <a:xfrm>
              <a:off x="4704117" y="1734466"/>
              <a:ext cx="6347818" cy="1837610"/>
              <a:chOff x="3967757" y="1714502"/>
              <a:chExt cx="6347818" cy="1837610"/>
            </a:xfrm>
          </p:grpSpPr>
          <p:sp>
            <p:nvSpPr>
              <p:cNvPr id="27" name="Rounded Rectangle 26">
                <a:extLst>
                  <a:ext uri="{FF2B5EF4-FFF2-40B4-BE49-F238E27FC236}">
                    <a16:creationId xmlns:a16="http://schemas.microsoft.com/office/drawing/2014/main" id="{57728319-9E73-3E2B-D5F5-3CB70AA26A77}"/>
                  </a:ext>
                </a:extLst>
              </p:cNvPr>
              <p:cNvSpPr/>
              <p:nvPr/>
            </p:nvSpPr>
            <p:spPr>
              <a:xfrm>
                <a:off x="3967757" y="1714502"/>
                <a:ext cx="6347818" cy="1837610"/>
              </a:xfrm>
              <a:prstGeom prst="roundRect">
                <a:avLst/>
              </a:prstGeom>
              <a:noFill/>
              <a:ln w="762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grpSp>
            <p:nvGrpSpPr>
              <p:cNvPr id="28" name="Group 27">
                <a:extLst>
                  <a:ext uri="{FF2B5EF4-FFF2-40B4-BE49-F238E27FC236}">
                    <a16:creationId xmlns:a16="http://schemas.microsoft.com/office/drawing/2014/main" id="{83BE6EC2-FDC0-1B64-08FB-E9C18431808F}"/>
                  </a:ext>
                </a:extLst>
              </p:cNvPr>
              <p:cNvGrpSpPr/>
              <p:nvPr/>
            </p:nvGrpSpPr>
            <p:grpSpPr>
              <a:xfrm>
                <a:off x="4355603" y="1848477"/>
                <a:ext cx="5572125" cy="1569660"/>
                <a:chOff x="4257675" y="1859340"/>
                <a:chExt cx="5572125" cy="1569660"/>
              </a:xfrm>
            </p:grpSpPr>
            <p:sp>
              <p:nvSpPr>
                <p:cNvPr id="29" name="TextBox 28">
                  <a:extLst>
                    <a:ext uri="{FF2B5EF4-FFF2-40B4-BE49-F238E27FC236}">
                      <a16:creationId xmlns:a16="http://schemas.microsoft.com/office/drawing/2014/main" id="{100E7618-E13B-F415-F054-74D031A61199}"/>
                    </a:ext>
                  </a:extLst>
                </p:cNvPr>
                <p:cNvSpPr txBox="1"/>
                <p:nvPr/>
              </p:nvSpPr>
              <p:spPr>
                <a:xfrm>
                  <a:off x="6669169" y="1971587"/>
                  <a:ext cx="3160631" cy="1323439"/>
                </a:xfrm>
                <a:prstGeom prst="rect">
                  <a:avLst/>
                </a:prstGeom>
                <a:noFill/>
              </p:spPr>
              <p:txBody>
                <a:bodyPr wrap="square">
                  <a:spAutoFit/>
                </a:bodyPr>
                <a:lstStyle/>
                <a:p>
                  <a:r>
                    <a:rPr lang="en-US" sz="4000" dirty="0">
                      <a:solidFill>
                        <a:srgbClr val="FDBE69"/>
                      </a:solidFill>
                      <a:latin typeface="Space Grotesk" pitchFamily="2" charset="77"/>
                      <a:cs typeface="Space Grotesk" pitchFamily="2" charset="77"/>
                    </a:rPr>
                    <a:t>Different Universities</a:t>
                  </a:r>
                  <a:endParaRPr lang="en-US" sz="1400" dirty="0">
                    <a:solidFill>
                      <a:srgbClr val="FDBE69"/>
                    </a:solidFill>
                    <a:latin typeface="Space Grotesk" pitchFamily="2" charset="77"/>
                    <a:cs typeface="Space Grotesk" pitchFamily="2" charset="77"/>
                  </a:endParaRPr>
                </a:p>
              </p:txBody>
            </p:sp>
            <p:sp>
              <p:nvSpPr>
                <p:cNvPr id="30" name="TextBox 29">
                  <a:extLst>
                    <a:ext uri="{FF2B5EF4-FFF2-40B4-BE49-F238E27FC236}">
                      <a16:creationId xmlns:a16="http://schemas.microsoft.com/office/drawing/2014/main" id="{8419D248-F146-8961-7CCA-D341769A6487}"/>
                    </a:ext>
                  </a:extLst>
                </p:cNvPr>
                <p:cNvSpPr txBox="1"/>
                <p:nvPr/>
              </p:nvSpPr>
              <p:spPr>
                <a:xfrm>
                  <a:off x="4257675" y="1859340"/>
                  <a:ext cx="2411494" cy="1569660"/>
                </a:xfrm>
                <a:prstGeom prst="rect">
                  <a:avLst/>
                </a:prstGeom>
                <a:noFill/>
              </p:spPr>
              <p:txBody>
                <a:bodyPr wrap="square">
                  <a:spAutoFit/>
                </a:bodyPr>
                <a:lstStyle/>
                <a:p>
                  <a:pPr algn="ctr"/>
                  <a:r>
                    <a:rPr lang="en-US" sz="9600" dirty="0">
                      <a:solidFill>
                        <a:srgbClr val="FDBE69"/>
                      </a:solidFill>
                      <a:latin typeface="Space Grotesk" pitchFamily="2" charset="77"/>
                      <a:cs typeface="Space Grotesk" pitchFamily="2" charset="77"/>
                    </a:rPr>
                    <a:t>168</a:t>
                  </a:r>
                  <a:endParaRPr lang="en-US" sz="1800" dirty="0">
                    <a:solidFill>
                      <a:srgbClr val="FDBE69"/>
                    </a:solidFill>
                    <a:latin typeface="Space Grotesk" pitchFamily="2" charset="77"/>
                    <a:cs typeface="Space Grotesk" pitchFamily="2" charset="77"/>
                  </a:endParaRPr>
                </a:p>
              </p:txBody>
            </p:sp>
          </p:grpSp>
        </p:grpSp>
        <p:pic>
          <p:nvPicPr>
            <p:cNvPr id="26" name="Graphic 25" descr="Graduation cap with solid fill">
              <a:extLst>
                <a:ext uri="{FF2B5EF4-FFF2-40B4-BE49-F238E27FC236}">
                  <a16:creationId xmlns:a16="http://schemas.microsoft.com/office/drawing/2014/main" id="{0C184FC4-CBE0-862C-7363-2A93D773548C}"/>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10007267" y="1829135"/>
              <a:ext cx="912014" cy="912014"/>
            </a:xfrm>
            <a:prstGeom prst="rect">
              <a:avLst/>
            </a:prstGeom>
          </p:spPr>
        </p:pic>
      </p:grpSp>
    </p:spTree>
    <p:extLst>
      <p:ext uri="{BB962C8B-B14F-4D97-AF65-F5344CB8AC3E}">
        <p14:creationId xmlns:p14="http://schemas.microsoft.com/office/powerpoint/2010/main" val="408603931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theme/theme1.xml><?xml version="1.0" encoding="utf-8"?>
<a:theme xmlns:a="http://schemas.openxmlformats.org/drawingml/2006/main" name="Office Theme">
  <a:themeElements>
    <a:clrScheme name="GryphHacks Colours">
      <a:dk1>
        <a:srgbClr val="0E0E0E"/>
      </a:dk1>
      <a:lt1>
        <a:srgbClr val="FFFFF2"/>
      </a:lt1>
      <a:dk2>
        <a:srgbClr val="0E0E0E"/>
      </a:dk2>
      <a:lt2>
        <a:srgbClr val="FFFFF2"/>
      </a:lt2>
      <a:accent1>
        <a:srgbClr val="EF974B"/>
      </a:accent1>
      <a:accent2>
        <a:srgbClr val="FDBE69"/>
      </a:accent2>
      <a:accent3>
        <a:srgbClr val="9A3E20"/>
      </a:accent3>
      <a:accent4>
        <a:srgbClr val="239E89"/>
      </a:accent4>
      <a:accent5>
        <a:srgbClr val="5B9BD5"/>
      </a:accent5>
      <a:accent6>
        <a:srgbClr val="C0D7E1"/>
      </a:accent6>
      <a:hlink>
        <a:srgbClr val="FDBE69"/>
      </a:hlink>
      <a:folHlink>
        <a:srgbClr val="9A3E20"/>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705</TotalTime>
  <Words>1357</Words>
  <Application>Microsoft Macintosh PowerPoint</Application>
  <PresentationFormat>Widescreen</PresentationFormat>
  <Paragraphs>228</Paragraphs>
  <Slides>16</Slides>
  <Notes>14</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16</vt:i4>
      </vt:variant>
    </vt:vector>
  </HeadingPairs>
  <TitlesOfParts>
    <vt:vector size="22" baseType="lpstr">
      <vt:lpstr>Arial</vt:lpstr>
      <vt:lpstr>Calibri</vt:lpstr>
      <vt:lpstr>Calibri Light</vt:lpstr>
      <vt:lpstr>Consolas</vt:lpstr>
      <vt:lpstr>Space Grotesk</vt:lpstr>
      <vt:lpstr>Office Theme</vt:lpstr>
      <vt:lpstr>GryphHacks  2023</vt:lpstr>
      <vt:lpstr>About GryphHacks</vt:lpstr>
      <vt:lpstr>219 students online</vt:lpstr>
      <vt:lpstr>219 students online</vt:lpstr>
      <vt:lpstr>219 students online</vt:lpstr>
      <vt:lpstr>$</vt:lpstr>
      <vt:lpstr>$</vt:lpstr>
      <vt:lpstr>Previous Sponsors</vt:lpstr>
      <vt:lpstr>Officially Partnered with  Major League Hacking</vt:lpstr>
      <vt:lpstr>More Hackathon Mania</vt:lpstr>
      <vt:lpstr>Our Team </vt:lpstr>
      <vt:lpstr>Our Team </vt:lpstr>
      <vt:lpstr>Sneak peak on what we’re doing</vt:lpstr>
      <vt:lpstr>What we ask from you</vt:lpstr>
      <vt:lpstr>You can contact us at . admin@gryphhacks.com</vt:lpstr>
      <vt:lpstr>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GryphHacks  2023</dc:title>
  <dc:creator>Saqif Abrar</dc:creator>
  <cp:lastModifiedBy>Saqif Abrar</cp:lastModifiedBy>
  <cp:revision>14</cp:revision>
  <dcterms:created xsi:type="dcterms:W3CDTF">2023-01-16T17:29:14Z</dcterms:created>
  <dcterms:modified xsi:type="dcterms:W3CDTF">2023-01-17T22:54:35Z</dcterms:modified>
</cp:coreProperties>
</file>