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6" r:id="rId3"/>
    <p:sldId id="267"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4ED279-BD65-4193-9027-DCC0D292A48E}" v="10" dt="2021-06-30T17:02:13.9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23" autoAdjust="0"/>
    <p:restoredTop sz="94660"/>
  </p:normalViewPr>
  <p:slideViewPr>
    <p:cSldViewPr snapToGrid="0">
      <p:cViewPr varScale="1">
        <p:scale>
          <a:sx n="104" d="100"/>
          <a:sy n="104" d="100"/>
        </p:scale>
        <p:origin x="88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ey Scott" userId="c6d78294-88cb-41b8-87f5-a92e3b0ff1b9" providerId="ADAL" clId="{B34ED279-BD65-4193-9027-DCC0D292A48E}"/>
    <pc:docChg chg="undo custSel addSld delSld modSld sldOrd">
      <pc:chgData name="Stacey Scott" userId="c6d78294-88cb-41b8-87f5-a92e3b0ff1b9" providerId="ADAL" clId="{B34ED279-BD65-4193-9027-DCC0D292A48E}" dt="2021-06-30T17:03:29.746" v="2189" actId="14100"/>
      <pc:docMkLst>
        <pc:docMk/>
      </pc:docMkLst>
      <pc:sldChg chg="modSp mod">
        <pc:chgData name="Stacey Scott" userId="c6d78294-88cb-41b8-87f5-a92e3b0ff1b9" providerId="ADAL" clId="{B34ED279-BD65-4193-9027-DCC0D292A48E}" dt="2021-06-29T16:36:12.292" v="15" actId="6549"/>
        <pc:sldMkLst>
          <pc:docMk/>
          <pc:sldMk cId="4072643932" sldId="256"/>
        </pc:sldMkLst>
        <pc:spChg chg="mod">
          <ac:chgData name="Stacey Scott" userId="c6d78294-88cb-41b8-87f5-a92e3b0ff1b9" providerId="ADAL" clId="{B34ED279-BD65-4193-9027-DCC0D292A48E}" dt="2021-06-29T16:35:58.116" v="1" actId="20577"/>
          <ac:spMkLst>
            <pc:docMk/>
            <pc:sldMk cId="4072643932" sldId="256"/>
            <ac:spMk id="2" creationId="{F1C5713D-A487-429C-8DDD-A5B7078D4B97}"/>
          </ac:spMkLst>
        </pc:spChg>
        <pc:spChg chg="mod">
          <ac:chgData name="Stacey Scott" userId="c6d78294-88cb-41b8-87f5-a92e3b0ff1b9" providerId="ADAL" clId="{B34ED279-BD65-4193-9027-DCC0D292A48E}" dt="2021-06-29T16:36:12.292" v="15" actId="6549"/>
          <ac:spMkLst>
            <pc:docMk/>
            <pc:sldMk cId="4072643932" sldId="256"/>
            <ac:spMk id="3" creationId="{09995A1C-E8BC-48AC-808B-FF39710FA4A2}"/>
          </ac:spMkLst>
        </pc:spChg>
      </pc:sldChg>
      <pc:sldChg chg="modSp mod">
        <pc:chgData name="Stacey Scott" userId="c6d78294-88cb-41b8-87f5-a92e3b0ff1b9" providerId="ADAL" clId="{B34ED279-BD65-4193-9027-DCC0D292A48E}" dt="2021-06-29T17:05:50.959" v="1980" actId="20577"/>
        <pc:sldMkLst>
          <pc:docMk/>
          <pc:sldMk cId="2202566720" sldId="257"/>
        </pc:sldMkLst>
        <pc:spChg chg="mod">
          <ac:chgData name="Stacey Scott" userId="c6d78294-88cb-41b8-87f5-a92e3b0ff1b9" providerId="ADAL" clId="{B34ED279-BD65-4193-9027-DCC0D292A48E}" dt="2021-06-29T16:56:55.375" v="1088" actId="20577"/>
          <ac:spMkLst>
            <pc:docMk/>
            <pc:sldMk cId="2202566720" sldId="257"/>
            <ac:spMk id="2" creationId="{D73F0153-3F92-4FE2-9333-4A29A6B5C622}"/>
          </ac:spMkLst>
        </pc:spChg>
        <pc:spChg chg="mod">
          <ac:chgData name="Stacey Scott" userId="c6d78294-88cb-41b8-87f5-a92e3b0ff1b9" providerId="ADAL" clId="{B34ED279-BD65-4193-9027-DCC0D292A48E}" dt="2021-06-29T17:05:50.959" v="1980" actId="20577"/>
          <ac:spMkLst>
            <pc:docMk/>
            <pc:sldMk cId="2202566720" sldId="257"/>
            <ac:spMk id="3" creationId="{C89BB1CA-CC8A-42DE-8B28-7B5A7BC2E002}"/>
          </ac:spMkLst>
        </pc:spChg>
      </pc:sldChg>
      <pc:sldChg chg="del">
        <pc:chgData name="Stacey Scott" userId="c6d78294-88cb-41b8-87f5-a92e3b0ff1b9" providerId="ADAL" clId="{B34ED279-BD65-4193-9027-DCC0D292A48E}" dt="2021-06-29T17:02:07.476" v="1908" actId="47"/>
        <pc:sldMkLst>
          <pc:docMk/>
          <pc:sldMk cId="1872581510" sldId="263"/>
        </pc:sldMkLst>
      </pc:sldChg>
      <pc:sldChg chg="del">
        <pc:chgData name="Stacey Scott" userId="c6d78294-88cb-41b8-87f5-a92e3b0ff1b9" providerId="ADAL" clId="{B34ED279-BD65-4193-9027-DCC0D292A48E}" dt="2021-06-29T17:02:07.476" v="1908" actId="47"/>
        <pc:sldMkLst>
          <pc:docMk/>
          <pc:sldMk cId="1617759751" sldId="265"/>
        </pc:sldMkLst>
      </pc:sldChg>
      <pc:sldChg chg="modSp mod ord">
        <pc:chgData name="Stacey Scott" userId="c6d78294-88cb-41b8-87f5-a92e3b0ff1b9" providerId="ADAL" clId="{B34ED279-BD65-4193-9027-DCC0D292A48E}" dt="2021-06-29T16:56:20.438" v="1029" actId="113"/>
        <pc:sldMkLst>
          <pc:docMk/>
          <pc:sldMk cId="2940053660" sldId="266"/>
        </pc:sldMkLst>
        <pc:spChg chg="mod">
          <ac:chgData name="Stacey Scott" userId="c6d78294-88cb-41b8-87f5-a92e3b0ff1b9" providerId="ADAL" clId="{B34ED279-BD65-4193-9027-DCC0D292A48E}" dt="2021-06-29T16:54:53.656" v="981" actId="14100"/>
          <ac:spMkLst>
            <pc:docMk/>
            <pc:sldMk cId="2940053660" sldId="266"/>
            <ac:spMk id="2" creationId="{D73F0153-3F92-4FE2-9333-4A29A6B5C622}"/>
          </ac:spMkLst>
        </pc:spChg>
        <pc:spChg chg="mod">
          <ac:chgData name="Stacey Scott" userId="c6d78294-88cb-41b8-87f5-a92e3b0ff1b9" providerId="ADAL" clId="{B34ED279-BD65-4193-9027-DCC0D292A48E}" dt="2021-06-29T16:56:20.438" v="1029" actId="113"/>
          <ac:spMkLst>
            <pc:docMk/>
            <pc:sldMk cId="2940053660" sldId="266"/>
            <ac:spMk id="3" creationId="{C89BB1CA-CC8A-42DE-8B28-7B5A7BC2E002}"/>
          </ac:spMkLst>
        </pc:spChg>
      </pc:sldChg>
      <pc:sldChg chg="modSp new mod">
        <pc:chgData name="Stacey Scott" userId="c6d78294-88cb-41b8-87f5-a92e3b0ff1b9" providerId="ADAL" clId="{B34ED279-BD65-4193-9027-DCC0D292A48E}" dt="2021-06-30T17:03:29.746" v="2189" actId="14100"/>
        <pc:sldMkLst>
          <pc:docMk/>
          <pc:sldMk cId="1745006997" sldId="267"/>
        </pc:sldMkLst>
        <pc:spChg chg="mod">
          <ac:chgData name="Stacey Scott" userId="c6d78294-88cb-41b8-87f5-a92e3b0ff1b9" providerId="ADAL" clId="{B34ED279-BD65-4193-9027-DCC0D292A48E}" dt="2021-06-30T17:03:27.306" v="2188" actId="14100"/>
          <ac:spMkLst>
            <pc:docMk/>
            <pc:sldMk cId="1745006997" sldId="267"/>
            <ac:spMk id="2" creationId="{3B65AFDA-FBF8-417C-8271-35054B68FF32}"/>
          </ac:spMkLst>
        </pc:spChg>
        <pc:spChg chg="mod">
          <ac:chgData name="Stacey Scott" userId="c6d78294-88cb-41b8-87f5-a92e3b0ff1b9" providerId="ADAL" clId="{B34ED279-BD65-4193-9027-DCC0D292A48E}" dt="2021-06-30T17:03:29.746" v="2189" actId="14100"/>
          <ac:spMkLst>
            <pc:docMk/>
            <pc:sldMk cId="1745006997" sldId="267"/>
            <ac:spMk id="3" creationId="{38A2A31E-578C-4E39-AF96-5B93667F2A30}"/>
          </ac:spMkLst>
        </pc:spChg>
      </pc:sldChg>
      <pc:sldChg chg="del">
        <pc:chgData name="Stacey Scott" userId="c6d78294-88cb-41b8-87f5-a92e3b0ff1b9" providerId="ADAL" clId="{B34ED279-BD65-4193-9027-DCC0D292A48E}" dt="2021-06-29T17:02:07.476" v="1908" actId="47"/>
        <pc:sldMkLst>
          <pc:docMk/>
          <pc:sldMk cId="3439567475" sldId="267"/>
        </pc:sldMkLst>
      </pc:sldChg>
    </pc:docChg>
  </pc:docChgLst>
  <pc:docChgLst>
    <pc:chgData name="Stacey Scott" userId="c6d78294-88cb-41b8-87f5-a92e3b0ff1b9" providerId="ADAL" clId="{AC7A2C2E-2A95-46A3-85BF-19366AA99C9B}"/>
    <pc:docChg chg="custSel addSld modSld">
      <pc:chgData name="Stacey Scott" userId="c6d78294-88cb-41b8-87f5-a92e3b0ff1b9" providerId="ADAL" clId="{AC7A2C2E-2A95-46A3-85BF-19366AA99C9B}" dt="2020-10-07T18:33:21.031" v="622" actId="20577"/>
      <pc:docMkLst>
        <pc:docMk/>
      </pc:docMkLst>
      <pc:sldChg chg="modSp mod">
        <pc:chgData name="Stacey Scott" userId="c6d78294-88cb-41b8-87f5-a92e3b0ff1b9" providerId="ADAL" clId="{AC7A2C2E-2A95-46A3-85BF-19366AA99C9B}" dt="2020-10-07T18:33:21.031" v="622" actId="20577"/>
        <pc:sldMkLst>
          <pc:docMk/>
          <pc:sldMk cId="4072643932" sldId="256"/>
        </pc:sldMkLst>
        <pc:spChg chg="mod">
          <ac:chgData name="Stacey Scott" userId="c6d78294-88cb-41b8-87f5-a92e3b0ff1b9" providerId="ADAL" clId="{AC7A2C2E-2A95-46A3-85BF-19366AA99C9B}" dt="2020-10-07T18:33:21.031" v="622" actId="20577"/>
          <ac:spMkLst>
            <pc:docMk/>
            <pc:sldMk cId="4072643932" sldId="256"/>
            <ac:spMk id="3" creationId="{09995A1C-E8BC-48AC-808B-FF39710FA4A2}"/>
          </ac:spMkLst>
        </pc:spChg>
      </pc:sldChg>
      <pc:sldChg chg="modSp mod">
        <pc:chgData name="Stacey Scott" userId="c6d78294-88cb-41b8-87f5-a92e3b0ff1b9" providerId="ADAL" clId="{AC7A2C2E-2A95-46A3-85BF-19366AA99C9B}" dt="2020-10-06T17:30:59.778" v="248" actId="20577"/>
        <pc:sldMkLst>
          <pc:docMk/>
          <pc:sldMk cId="2202566720" sldId="257"/>
        </pc:sldMkLst>
        <pc:spChg chg="mod">
          <ac:chgData name="Stacey Scott" userId="c6d78294-88cb-41b8-87f5-a92e3b0ff1b9" providerId="ADAL" clId="{AC7A2C2E-2A95-46A3-85BF-19366AA99C9B}" dt="2020-10-06T17:30:42.921" v="203" actId="20577"/>
          <ac:spMkLst>
            <pc:docMk/>
            <pc:sldMk cId="2202566720" sldId="257"/>
            <ac:spMk id="2" creationId="{D73F0153-3F92-4FE2-9333-4A29A6B5C622}"/>
          </ac:spMkLst>
        </pc:spChg>
        <pc:spChg chg="mod">
          <ac:chgData name="Stacey Scott" userId="c6d78294-88cb-41b8-87f5-a92e3b0ff1b9" providerId="ADAL" clId="{AC7A2C2E-2A95-46A3-85BF-19366AA99C9B}" dt="2020-10-06T17:30:59.778" v="248" actId="20577"/>
          <ac:spMkLst>
            <pc:docMk/>
            <pc:sldMk cId="2202566720" sldId="257"/>
            <ac:spMk id="3" creationId="{C89BB1CA-CC8A-42DE-8B28-7B5A7BC2E002}"/>
          </ac:spMkLst>
        </pc:spChg>
      </pc:sldChg>
      <pc:sldChg chg="modSp mod">
        <pc:chgData name="Stacey Scott" userId="c6d78294-88cb-41b8-87f5-a92e3b0ff1b9" providerId="ADAL" clId="{AC7A2C2E-2A95-46A3-85BF-19366AA99C9B}" dt="2020-10-06T17:30:19.950" v="198" actId="113"/>
        <pc:sldMkLst>
          <pc:docMk/>
          <pc:sldMk cId="1547189691" sldId="258"/>
        </pc:sldMkLst>
        <pc:spChg chg="mod">
          <ac:chgData name="Stacey Scott" userId="c6d78294-88cb-41b8-87f5-a92e3b0ff1b9" providerId="ADAL" clId="{AC7A2C2E-2A95-46A3-85BF-19366AA99C9B}" dt="2020-10-06T17:30:19.950" v="198" actId="113"/>
          <ac:spMkLst>
            <pc:docMk/>
            <pc:sldMk cId="1547189691" sldId="258"/>
            <ac:spMk id="2" creationId="{4AE2A7A5-5693-45A4-9779-7BEE33B488E6}"/>
          </ac:spMkLst>
        </pc:spChg>
        <pc:spChg chg="mod">
          <ac:chgData name="Stacey Scott" userId="c6d78294-88cb-41b8-87f5-a92e3b0ff1b9" providerId="ADAL" clId="{AC7A2C2E-2A95-46A3-85BF-19366AA99C9B}" dt="2020-10-06T17:30:01.962" v="189" actId="1035"/>
          <ac:spMkLst>
            <pc:docMk/>
            <pc:sldMk cId="1547189691" sldId="258"/>
            <ac:spMk id="3" creationId="{6047615F-D012-42C4-AD01-C943A0E7C2D9}"/>
          </ac:spMkLst>
        </pc:spChg>
        <pc:spChg chg="mod">
          <ac:chgData name="Stacey Scott" userId="c6d78294-88cb-41b8-87f5-a92e3b0ff1b9" providerId="ADAL" clId="{AC7A2C2E-2A95-46A3-85BF-19366AA99C9B}" dt="2020-10-06T17:30:01.962" v="189" actId="1035"/>
          <ac:spMkLst>
            <pc:docMk/>
            <pc:sldMk cId="1547189691" sldId="258"/>
            <ac:spMk id="5" creationId="{74F7EEB5-99BD-46A2-AADC-519C8A0D9437}"/>
          </ac:spMkLst>
        </pc:spChg>
        <pc:spChg chg="mod">
          <ac:chgData name="Stacey Scott" userId="c6d78294-88cb-41b8-87f5-a92e3b0ff1b9" providerId="ADAL" clId="{AC7A2C2E-2A95-46A3-85BF-19366AA99C9B}" dt="2020-10-06T17:29:57.041" v="163" actId="1076"/>
          <ac:spMkLst>
            <pc:docMk/>
            <pc:sldMk cId="1547189691" sldId="258"/>
            <ac:spMk id="6" creationId="{402FC21F-C5DD-4362-B162-9C0025F92FE6}"/>
          </ac:spMkLst>
        </pc:spChg>
      </pc:sldChg>
      <pc:sldChg chg="addSp delSp modSp new mod">
        <pc:chgData name="Stacey Scott" userId="c6d78294-88cb-41b8-87f5-a92e3b0ff1b9" providerId="ADAL" clId="{AC7A2C2E-2A95-46A3-85BF-19366AA99C9B}" dt="2020-10-06T17:29:14.801" v="138" actId="207"/>
        <pc:sldMkLst>
          <pc:docMk/>
          <pc:sldMk cId="3814393285" sldId="259"/>
        </pc:sldMkLst>
        <pc:spChg chg="mod">
          <ac:chgData name="Stacey Scott" userId="c6d78294-88cb-41b8-87f5-a92e3b0ff1b9" providerId="ADAL" clId="{AC7A2C2E-2A95-46A3-85BF-19366AA99C9B}" dt="2020-10-06T17:29:14.801" v="138" actId="207"/>
          <ac:spMkLst>
            <pc:docMk/>
            <pc:sldMk cId="3814393285" sldId="259"/>
            <ac:spMk id="2" creationId="{B4E99C7C-1151-4228-A653-F96A391DC572}"/>
          </ac:spMkLst>
        </pc:spChg>
        <pc:spChg chg="del">
          <ac:chgData name="Stacey Scott" userId="c6d78294-88cb-41b8-87f5-a92e3b0ff1b9" providerId="ADAL" clId="{AC7A2C2E-2A95-46A3-85BF-19366AA99C9B}" dt="2020-10-06T17:24:39.120" v="1" actId="931"/>
          <ac:spMkLst>
            <pc:docMk/>
            <pc:sldMk cId="3814393285" sldId="259"/>
            <ac:spMk id="3" creationId="{2654B392-B210-43B4-B078-3A7FC3CCDB50}"/>
          </ac:spMkLst>
        </pc:spChg>
        <pc:spChg chg="del mod">
          <ac:chgData name="Stacey Scott" userId="c6d78294-88cb-41b8-87f5-a92e3b0ff1b9" providerId="ADAL" clId="{AC7A2C2E-2A95-46A3-85BF-19366AA99C9B}" dt="2020-10-06T17:24:50.401" v="4" actId="931"/>
          <ac:spMkLst>
            <pc:docMk/>
            <pc:sldMk cId="3814393285" sldId="259"/>
            <ac:spMk id="4" creationId="{918D253B-F2AA-4BD3-995D-2007B9FCF6BE}"/>
          </ac:spMkLst>
        </pc:spChg>
        <pc:spChg chg="add del mod">
          <ac:chgData name="Stacey Scott" userId="c6d78294-88cb-41b8-87f5-a92e3b0ff1b9" providerId="ADAL" clId="{AC7A2C2E-2A95-46A3-85BF-19366AA99C9B}" dt="2020-10-06T17:25:17.330" v="7" actId="931"/>
          <ac:spMkLst>
            <pc:docMk/>
            <pc:sldMk cId="3814393285" sldId="259"/>
            <ac:spMk id="10" creationId="{1B2358E1-68C0-44F9-8A6D-8F95B9AF07C3}"/>
          </ac:spMkLst>
        </pc:spChg>
        <pc:picChg chg="add del mod">
          <ac:chgData name="Stacey Scott" userId="c6d78294-88cb-41b8-87f5-a92e3b0ff1b9" providerId="ADAL" clId="{AC7A2C2E-2A95-46A3-85BF-19366AA99C9B}" dt="2020-10-06T17:25:01.310" v="6" actId="478"/>
          <ac:picMkLst>
            <pc:docMk/>
            <pc:sldMk cId="3814393285" sldId="259"/>
            <ac:picMk id="6" creationId="{3576BC43-AABD-4D6C-86A1-5C92EFD68D4B}"/>
          </ac:picMkLst>
        </pc:picChg>
        <pc:picChg chg="add mod ord">
          <ac:chgData name="Stacey Scott" userId="c6d78294-88cb-41b8-87f5-a92e3b0ff1b9" providerId="ADAL" clId="{AC7A2C2E-2A95-46A3-85BF-19366AA99C9B}" dt="2020-10-06T17:25:55.786" v="18" actId="1076"/>
          <ac:picMkLst>
            <pc:docMk/>
            <pc:sldMk cId="3814393285" sldId="259"/>
            <ac:picMk id="8" creationId="{900E9F7E-0229-470E-883E-7266EDD5055A}"/>
          </ac:picMkLst>
        </pc:picChg>
        <pc:picChg chg="add mod">
          <ac:chgData name="Stacey Scott" userId="c6d78294-88cb-41b8-87f5-a92e3b0ff1b9" providerId="ADAL" clId="{AC7A2C2E-2A95-46A3-85BF-19366AA99C9B}" dt="2020-10-06T17:25:51.209" v="17" actId="1076"/>
          <ac:picMkLst>
            <pc:docMk/>
            <pc:sldMk cId="3814393285" sldId="259"/>
            <ac:picMk id="12" creationId="{82AEE6A5-47EC-4463-BB38-49928054B9CA}"/>
          </ac:picMkLst>
        </pc:picChg>
      </pc:sldChg>
      <pc:sldChg chg="addSp modSp new mod">
        <pc:chgData name="Stacey Scott" userId="c6d78294-88cb-41b8-87f5-a92e3b0ff1b9" providerId="ADAL" clId="{AC7A2C2E-2A95-46A3-85BF-19366AA99C9B}" dt="2020-10-06T17:27:46.875" v="40" actId="12788"/>
        <pc:sldMkLst>
          <pc:docMk/>
          <pc:sldMk cId="1103736823" sldId="260"/>
        </pc:sldMkLst>
        <pc:picChg chg="add mod modCrop">
          <ac:chgData name="Stacey Scott" userId="c6d78294-88cb-41b8-87f5-a92e3b0ff1b9" providerId="ADAL" clId="{AC7A2C2E-2A95-46A3-85BF-19366AA99C9B}" dt="2020-10-06T17:27:46.875" v="40" actId="12788"/>
          <ac:picMkLst>
            <pc:docMk/>
            <pc:sldMk cId="1103736823" sldId="260"/>
            <ac:picMk id="5" creationId="{63F397B3-A5AB-427B-B118-DF838CA0D7B9}"/>
          </ac:picMkLst>
        </pc:picChg>
      </pc:sldChg>
      <pc:sldChg chg="addSp delSp modSp new mod modClrScheme chgLayout">
        <pc:chgData name="Stacey Scott" userId="c6d78294-88cb-41b8-87f5-a92e3b0ff1b9" providerId="ADAL" clId="{AC7A2C2E-2A95-46A3-85BF-19366AA99C9B}" dt="2020-10-06T17:33:09.854" v="560" actId="20577"/>
        <pc:sldMkLst>
          <pc:docMk/>
          <pc:sldMk cId="1899032231" sldId="261"/>
        </pc:sldMkLst>
        <pc:spChg chg="mod ord">
          <ac:chgData name="Stacey Scott" userId="c6d78294-88cb-41b8-87f5-a92e3b0ff1b9" providerId="ADAL" clId="{AC7A2C2E-2A95-46A3-85BF-19366AA99C9B}" dt="2020-10-06T17:31:58.100" v="365" actId="5793"/>
          <ac:spMkLst>
            <pc:docMk/>
            <pc:sldMk cId="1899032231" sldId="261"/>
            <ac:spMk id="2" creationId="{ED14099C-503A-4A5E-8A02-42A8D1C0AE51}"/>
          </ac:spMkLst>
        </pc:spChg>
        <pc:spChg chg="del mod ord">
          <ac:chgData name="Stacey Scott" userId="c6d78294-88cb-41b8-87f5-a92e3b0ff1b9" providerId="ADAL" clId="{AC7A2C2E-2A95-46A3-85BF-19366AA99C9B}" dt="2020-10-06T17:31:33.002" v="275" actId="700"/>
          <ac:spMkLst>
            <pc:docMk/>
            <pc:sldMk cId="1899032231" sldId="261"/>
            <ac:spMk id="3" creationId="{3F177F97-2D7D-489F-800F-DDFAE8845272}"/>
          </ac:spMkLst>
        </pc:spChg>
        <pc:spChg chg="del">
          <ac:chgData name="Stacey Scott" userId="c6d78294-88cb-41b8-87f5-a92e3b0ff1b9" providerId="ADAL" clId="{AC7A2C2E-2A95-46A3-85BF-19366AA99C9B}" dt="2020-10-06T17:31:33.002" v="275" actId="700"/>
          <ac:spMkLst>
            <pc:docMk/>
            <pc:sldMk cId="1899032231" sldId="261"/>
            <ac:spMk id="4" creationId="{1F08335D-0E95-4D95-82BC-1FB7C0A716D2}"/>
          </ac:spMkLst>
        </pc:spChg>
        <pc:spChg chg="add mod ord">
          <ac:chgData name="Stacey Scott" userId="c6d78294-88cb-41b8-87f5-a92e3b0ff1b9" providerId="ADAL" clId="{AC7A2C2E-2A95-46A3-85BF-19366AA99C9B}" dt="2020-10-06T17:33:09.854" v="560" actId="20577"/>
          <ac:spMkLst>
            <pc:docMk/>
            <pc:sldMk cId="1899032231" sldId="261"/>
            <ac:spMk id="5" creationId="{71C8A9EA-E48B-492C-8493-F99C6B304B51}"/>
          </ac:spMkLst>
        </pc:spChg>
      </pc:sldChg>
    </pc:docChg>
  </pc:docChgLst>
  <pc:docChgLst>
    <pc:chgData name="Stacey Scott" userId="c6d78294-88cb-41b8-87f5-a92e3b0ff1b9" providerId="ADAL" clId="{BD72DB4C-D381-4372-8B79-3014F10A62DD}"/>
    <pc:docChg chg="undo custSel modSld">
      <pc:chgData name="Stacey Scott" userId="c6d78294-88cb-41b8-87f5-a92e3b0ff1b9" providerId="ADAL" clId="{BD72DB4C-D381-4372-8B79-3014F10A62DD}" dt="2020-10-07T18:50:46.574" v="225" actId="20577"/>
      <pc:docMkLst>
        <pc:docMk/>
      </pc:docMkLst>
      <pc:sldChg chg="modSp mod">
        <pc:chgData name="Stacey Scott" userId="c6d78294-88cb-41b8-87f5-a92e3b0ff1b9" providerId="ADAL" clId="{BD72DB4C-D381-4372-8B79-3014F10A62DD}" dt="2020-10-07T18:41:34.660" v="70" actId="404"/>
        <pc:sldMkLst>
          <pc:docMk/>
          <pc:sldMk cId="4072643932" sldId="256"/>
        </pc:sldMkLst>
        <pc:spChg chg="mod">
          <ac:chgData name="Stacey Scott" userId="c6d78294-88cb-41b8-87f5-a92e3b0ff1b9" providerId="ADAL" clId="{BD72DB4C-D381-4372-8B79-3014F10A62DD}" dt="2020-10-07T18:41:34.660" v="70" actId="404"/>
          <ac:spMkLst>
            <pc:docMk/>
            <pc:sldMk cId="4072643932" sldId="256"/>
            <ac:spMk id="3" creationId="{09995A1C-E8BC-48AC-808B-FF39710FA4A2}"/>
          </ac:spMkLst>
        </pc:spChg>
      </pc:sldChg>
      <pc:sldChg chg="modSp mod">
        <pc:chgData name="Stacey Scott" userId="c6d78294-88cb-41b8-87f5-a92e3b0ff1b9" providerId="ADAL" clId="{BD72DB4C-D381-4372-8B79-3014F10A62DD}" dt="2020-10-07T18:49:34.911" v="222" actId="20577"/>
        <pc:sldMkLst>
          <pc:docMk/>
          <pc:sldMk cId="2202566720" sldId="257"/>
        </pc:sldMkLst>
        <pc:spChg chg="mod">
          <ac:chgData name="Stacey Scott" userId="c6d78294-88cb-41b8-87f5-a92e3b0ff1b9" providerId="ADAL" clId="{BD72DB4C-D381-4372-8B79-3014F10A62DD}" dt="2020-10-07T18:49:34.911" v="222" actId="20577"/>
          <ac:spMkLst>
            <pc:docMk/>
            <pc:sldMk cId="2202566720" sldId="257"/>
            <ac:spMk id="3" creationId="{C89BB1CA-CC8A-42DE-8B28-7B5A7BC2E002}"/>
          </ac:spMkLst>
        </pc:spChg>
      </pc:sldChg>
      <pc:sldChg chg="addSp modSp mod">
        <pc:chgData name="Stacey Scott" userId="c6d78294-88cb-41b8-87f5-a92e3b0ff1b9" providerId="ADAL" clId="{BD72DB4C-D381-4372-8B79-3014F10A62DD}" dt="2020-10-07T18:50:46.574" v="225" actId="20577"/>
        <pc:sldMkLst>
          <pc:docMk/>
          <pc:sldMk cId="1103736823" sldId="260"/>
        </pc:sldMkLst>
        <pc:spChg chg="add mod">
          <ac:chgData name="Stacey Scott" userId="c6d78294-88cb-41b8-87f5-a92e3b0ff1b9" providerId="ADAL" clId="{BD72DB4C-D381-4372-8B79-3014F10A62DD}" dt="2020-10-07T18:50:46.574" v="225" actId="20577"/>
          <ac:spMkLst>
            <pc:docMk/>
            <pc:sldMk cId="1103736823" sldId="260"/>
            <ac:spMk id="7" creationId="{19445799-BFFE-4AD2-B847-16EB2280D9DC}"/>
          </ac:spMkLst>
        </pc:spChg>
      </pc:sldChg>
    </pc:docChg>
  </pc:docChgLst>
  <pc:docChgLst>
    <pc:chgData name="Stacey Scott" userId="c6d78294-88cb-41b8-87f5-a92e3b0ff1b9" providerId="ADAL" clId="{70D2271E-2FB8-4EF7-B2C9-6C23CB6095F7}"/>
    <pc:docChg chg="custSel addSld delSld modSld sldOrd">
      <pc:chgData name="Stacey Scott" userId="c6d78294-88cb-41b8-87f5-a92e3b0ff1b9" providerId="ADAL" clId="{70D2271E-2FB8-4EF7-B2C9-6C23CB6095F7}" dt="2021-03-30T17:36:39.377" v="1303" actId="20577"/>
      <pc:docMkLst>
        <pc:docMk/>
      </pc:docMkLst>
      <pc:sldChg chg="modSp mod">
        <pc:chgData name="Stacey Scott" userId="c6d78294-88cb-41b8-87f5-a92e3b0ff1b9" providerId="ADAL" clId="{70D2271E-2FB8-4EF7-B2C9-6C23CB6095F7}" dt="2021-03-30T17:27:37.446" v="1301" actId="20577"/>
        <pc:sldMkLst>
          <pc:docMk/>
          <pc:sldMk cId="4072643932" sldId="256"/>
        </pc:sldMkLst>
        <pc:spChg chg="mod">
          <ac:chgData name="Stacey Scott" userId="c6d78294-88cb-41b8-87f5-a92e3b0ff1b9" providerId="ADAL" clId="{70D2271E-2FB8-4EF7-B2C9-6C23CB6095F7}" dt="2021-03-30T17:27:37.446" v="1301" actId="20577"/>
          <ac:spMkLst>
            <pc:docMk/>
            <pc:sldMk cId="4072643932" sldId="256"/>
            <ac:spMk id="3" creationId="{09995A1C-E8BC-48AC-808B-FF39710FA4A2}"/>
          </ac:spMkLst>
        </pc:spChg>
      </pc:sldChg>
      <pc:sldChg chg="modSp mod">
        <pc:chgData name="Stacey Scott" userId="c6d78294-88cb-41b8-87f5-a92e3b0ff1b9" providerId="ADAL" clId="{70D2271E-2FB8-4EF7-B2C9-6C23CB6095F7}" dt="2021-03-30T17:00:48.438" v="205" actId="20577"/>
        <pc:sldMkLst>
          <pc:docMk/>
          <pc:sldMk cId="2202566720" sldId="257"/>
        </pc:sldMkLst>
        <pc:spChg chg="mod">
          <ac:chgData name="Stacey Scott" userId="c6d78294-88cb-41b8-87f5-a92e3b0ff1b9" providerId="ADAL" clId="{70D2271E-2FB8-4EF7-B2C9-6C23CB6095F7}" dt="2021-03-30T17:00:48.438" v="205" actId="20577"/>
          <ac:spMkLst>
            <pc:docMk/>
            <pc:sldMk cId="2202566720" sldId="257"/>
            <ac:spMk id="3" creationId="{C89BB1CA-CC8A-42DE-8B28-7B5A7BC2E002}"/>
          </ac:spMkLst>
        </pc:spChg>
      </pc:sldChg>
      <pc:sldChg chg="del">
        <pc:chgData name="Stacey Scott" userId="c6d78294-88cb-41b8-87f5-a92e3b0ff1b9" providerId="ADAL" clId="{70D2271E-2FB8-4EF7-B2C9-6C23CB6095F7}" dt="2021-03-30T16:59:51.324" v="93" actId="47"/>
        <pc:sldMkLst>
          <pc:docMk/>
          <pc:sldMk cId="1688013709" sldId="262"/>
        </pc:sldMkLst>
      </pc:sldChg>
      <pc:sldChg chg="addSp delSp modSp mod">
        <pc:chgData name="Stacey Scott" userId="c6d78294-88cb-41b8-87f5-a92e3b0ff1b9" providerId="ADAL" clId="{70D2271E-2FB8-4EF7-B2C9-6C23CB6095F7}" dt="2021-03-30T17:36:39.377" v="1303" actId="20577"/>
        <pc:sldMkLst>
          <pc:docMk/>
          <pc:sldMk cId="1872581510" sldId="263"/>
        </pc:sldMkLst>
        <pc:spChg chg="mod">
          <ac:chgData name="Stacey Scott" userId="c6d78294-88cb-41b8-87f5-a92e3b0ff1b9" providerId="ADAL" clId="{70D2271E-2FB8-4EF7-B2C9-6C23CB6095F7}" dt="2021-03-30T17:07:52.170" v="524"/>
          <ac:spMkLst>
            <pc:docMk/>
            <pc:sldMk cId="1872581510" sldId="263"/>
            <ac:spMk id="2" creationId="{D73F0153-3F92-4FE2-9333-4A29A6B5C622}"/>
          </ac:spMkLst>
        </pc:spChg>
        <pc:spChg chg="mod">
          <ac:chgData name="Stacey Scott" userId="c6d78294-88cb-41b8-87f5-a92e3b0ff1b9" providerId="ADAL" clId="{70D2271E-2FB8-4EF7-B2C9-6C23CB6095F7}" dt="2021-03-30T17:36:39.377" v="1303" actId="20577"/>
          <ac:spMkLst>
            <pc:docMk/>
            <pc:sldMk cId="1872581510" sldId="263"/>
            <ac:spMk id="3" creationId="{C89BB1CA-CC8A-42DE-8B28-7B5A7BC2E002}"/>
          </ac:spMkLst>
        </pc:spChg>
        <pc:spChg chg="add del mod">
          <ac:chgData name="Stacey Scott" userId="c6d78294-88cb-41b8-87f5-a92e3b0ff1b9" providerId="ADAL" clId="{70D2271E-2FB8-4EF7-B2C9-6C23CB6095F7}" dt="2021-03-30T17:07:52.170" v="524"/>
          <ac:spMkLst>
            <pc:docMk/>
            <pc:sldMk cId="1872581510" sldId="263"/>
            <ac:spMk id="4" creationId="{B6884F0D-46F3-4D3C-87A0-25F89194236B}"/>
          </ac:spMkLst>
        </pc:spChg>
        <pc:spChg chg="add del mod">
          <ac:chgData name="Stacey Scott" userId="c6d78294-88cb-41b8-87f5-a92e3b0ff1b9" providerId="ADAL" clId="{70D2271E-2FB8-4EF7-B2C9-6C23CB6095F7}" dt="2021-03-30T17:07:52.170" v="524"/>
          <ac:spMkLst>
            <pc:docMk/>
            <pc:sldMk cId="1872581510" sldId="263"/>
            <ac:spMk id="5" creationId="{D02C0B14-E8A6-409A-871A-AF137861A665}"/>
          </ac:spMkLst>
        </pc:spChg>
      </pc:sldChg>
      <pc:sldChg chg="modSp mod ord">
        <pc:chgData name="Stacey Scott" userId="c6d78294-88cb-41b8-87f5-a92e3b0ff1b9" providerId="ADAL" clId="{70D2271E-2FB8-4EF7-B2C9-6C23CB6095F7}" dt="2021-03-30T17:19:15.672" v="1175"/>
        <pc:sldMkLst>
          <pc:docMk/>
          <pc:sldMk cId="1617759751" sldId="265"/>
        </pc:sldMkLst>
        <pc:spChg chg="mod">
          <ac:chgData name="Stacey Scott" userId="c6d78294-88cb-41b8-87f5-a92e3b0ff1b9" providerId="ADAL" clId="{70D2271E-2FB8-4EF7-B2C9-6C23CB6095F7}" dt="2021-03-30T17:11:06.831" v="1018" actId="20577"/>
          <ac:spMkLst>
            <pc:docMk/>
            <pc:sldMk cId="1617759751" sldId="265"/>
            <ac:spMk id="2" creationId="{D73F0153-3F92-4FE2-9333-4A29A6B5C622}"/>
          </ac:spMkLst>
        </pc:spChg>
        <pc:spChg chg="mod">
          <ac:chgData name="Stacey Scott" userId="c6d78294-88cb-41b8-87f5-a92e3b0ff1b9" providerId="ADAL" clId="{70D2271E-2FB8-4EF7-B2C9-6C23CB6095F7}" dt="2021-03-30T17:18:03.541" v="1173" actId="20577"/>
          <ac:spMkLst>
            <pc:docMk/>
            <pc:sldMk cId="1617759751" sldId="265"/>
            <ac:spMk id="3" creationId="{C89BB1CA-CC8A-42DE-8B28-7B5A7BC2E002}"/>
          </ac:spMkLst>
        </pc:spChg>
      </pc:sldChg>
      <pc:sldChg chg="del">
        <pc:chgData name="Stacey Scott" userId="c6d78294-88cb-41b8-87f5-a92e3b0ff1b9" providerId="ADAL" clId="{70D2271E-2FB8-4EF7-B2C9-6C23CB6095F7}" dt="2021-03-30T17:10:51.510" v="1002" actId="47"/>
        <pc:sldMkLst>
          <pc:docMk/>
          <pc:sldMk cId="2589987352" sldId="266"/>
        </pc:sldMkLst>
      </pc:sldChg>
      <pc:sldChg chg="modSp add mod ord">
        <pc:chgData name="Stacey Scott" userId="c6d78294-88cb-41b8-87f5-a92e3b0ff1b9" providerId="ADAL" clId="{70D2271E-2FB8-4EF7-B2C9-6C23CB6095F7}" dt="2021-03-30T17:19:25.655" v="1180"/>
        <pc:sldMkLst>
          <pc:docMk/>
          <pc:sldMk cId="2940053660" sldId="266"/>
        </pc:sldMkLst>
        <pc:spChg chg="mod">
          <ac:chgData name="Stacey Scott" userId="c6d78294-88cb-41b8-87f5-a92e3b0ff1b9" providerId="ADAL" clId="{70D2271E-2FB8-4EF7-B2C9-6C23CB6095F7}" dt="2021-03-30T17:13:34.211" v="1041" actId="20577"/>
          <ac:spMkLst>
            <pc:docMk/>
            <pc:sldMk cId="2940053660" sldId="266"/>
            <ac:spMk id="2" creationId="{D73F0153-3F92-4FE2-9333-4A29A6B5C622}"/>
          </ac:spMkLst>
        </pc:spChg>
        <pc:spChg chg="mod">
          <ac:chgData name="Stacey Scott" userId="c6d78294-88cb-41b8-87f5-a92e3b0ff1b9" providerId="ADAL" clId="{70D2271E-2FB8-4EF7-B2C9-6C23CB6095F7}" dt="2021-03-30T17:14:58.851" v="1165" actId="20577"/>
          <ac:spMkLst>
            <pc:docMk/>
            <pc:sldMk cId="2940053660" sldId="266"/>
            <ac:spMk id="3" creationId="{C89BB1CA-CC8A-42DE-8B28-7B5A7BC2E002}"/>
          </ac:spMkLst>
        </pc:spChg>
      </pc:sldChg>
      <pc:sldChg chg="del">
        <pc:chgData name="Stacey Scott" userId="c6d78294-88cb-41b8-87f5-a92e3b0ff1b9" providerId="ADAL" clId="{70D2271E-2FB8-4EF7-B2C9-6C23CB6095F7}" dt="2021-03-30T17:10:52.974" v="1003" actId="47"/>
        <pc:sldMkLst>
          <pc:docMk/>
          <pc:sldMk cId="2676496429" sldId="267"/>
        </pc:sldMkLst>
      </pc:sldChg>
      <pc:sldChg chg="modSp new mod">
        <pc:chgData name="Stacey Scott" userId="c6d78294-88cb-41b8-87f5-a92e3b0ff1b9" providerId="ADAL" clId="{70D2271E-2FB8-4EF7-B2C9-6C23CB6095F7}" dt="2021-03-30T17:24:31.248" v="1287" actId="20577"/>
        <pc:sldMkLst>
          <pc:docMk/>
          <pc:sldMk cId="3439567475" sldId="267"/>
        </pc:sldMkLst>
        <pc:spChg chg="mod">
          <ac:chgData name="Stacey Scott" userId="c6d78294-88cb-41b8-87f5-a92e3b0ff1b9" providerId="ADAL" clId="{70D2271E-2FB8-4EF7-B2C9-6C23CB6095F7}" dt="2021-03-30T17:19:47.494" v="1257" actId="20577"/>
          <ac:spMkLst>
            <pc:docMk/>
            <pc:sldMk cId="3439567475" sldId="267"/>
            <ac:spMk id="2" creationId="{46378351-D76F-45C8-BAB2-6F2FB6DBA715}"/>
          </ac:spMkLst>
        </pc:spChg>
        <pc:spChg chg="mod">
          <ac:chgData name="Stacey Scott" userId="c6d78294-88cb-41b8-87f5-a92e3b0ff1b9" providerId="ADAL" clId="{70D2271E-2FB8-4EF7-B2C9-6C23CB6095F7}" dt="2021-03-30T17:24:31.248" v="1287" actId="20577"/>
          <ac:spMkLst>
            <pc:docMk/>
            <pc:sldMk cId="3439567475" sldId="267"/>
            <ac:spMk id="3" creationId="{0C641748-B30F-4925-8641-AF8707931E1F}"/>
          </ac:spMkLst>
        </pc:spChg>
      </pc:sldChg>
      <pc:sldChg chg="del">
        <pc:chgData name="Stacey Scott" userId="c6d78294-88cb-41b8-87f5-a92e3b0ff1b9" providerId="ADAL" clId="{70D2271E-2FB8-4EF7-B2C9-6C23CB6095F7}" dt="2021-03-30T17:10:53.839" v="1004" actId="47"/>
        <pc:sldMkLst>
          <pc:docMk/>
          <pc:sldMk cId="1651045650" sldId="268"/>
        </pc:sldMkLst>
      </pc:sldChg>
    </pc:docChg>
  </pc:docChgLst>
  <pc:docChgLst>
    <pc:chgData name="Stacey Scott" userId="c6d78294-88cb-41b8-87f5-a92e3b0ff1b9" providerId="ADAL" clId="{70CCC309-431C-4BC5-B0B3-B731C3EC5BEC}"/>
    <pc:docChg chg="undo redo custSel addSld delSld modSld">
      <pc:chgData name="Stacey Scott" userId="c6d78294-88cb-41b8-87f5-a92e3b0ff1b9" providerId="ADAL" clId="{70CCC309-431C-4BC5-B0B3-B731C3EC5BEC}" dt="2020-11-03T19:25:52.903" v="3208" actId="20577"/>
      <pc:docMkLst>
        <pc:docMk/>
      </pc:docMkLst>
      <pc:sldChg chg="modSp mod">
        <pc:chgData name="Stacey Scott" userId="c6d78294-88cb-41b8-87f5-a92e3b0ff1b9" providerId="ADAL" clId="{70CCC309-431C-4BC5-B0B3-B731C3EC5BEC}" dt="2020-11-03T17:17:19.613" v="53" actId="20577"/>
        <pc:sldMkLst>
          <pc:docMk/>
          <pc:sldMk cId="4072643932" sldId="256"/>
        </pc:sldMkLst>
        <pc:spChg chg="mod">
          <ac:chgData name="Stacey Scott" userId="c6d78294-88cb-41b8-87f5-a92e3b0ff1b9" providerId="ADAL" clId="{70CCC309-431C-4BC5-B0B3-B731C3EC5BEC}" dt="2020-11-03T17:16:57.937" v="29" actId="27636"/>
          <ac:spMkLst>
            <pc:docMk/>
            <pc:sldMk cId="4072643932" sldId="256"/>
            <ac:spMk id="2" creationId="{F1C5713D-A487-429C-8DDD-A5B7078D4B97}"/>
          </ac:spMkLst>
        </pc:spChg>
        <pc:spChg chg="mod">
          <ac:chgData name="Stacey Scott" userId="c6d78294-88cb-41b8-87f5-a92e3b0ff1b9" providerId="ADAL" clId="{70CCC309-431C-4BC5-B0B3-B731C3EC5BEC}" dt="2020-11-03T17:17:19.613" v="53" actId="20577"/>
          <ac:spMkLst>
            <pc:docMk/>
            <pc:sldMk cId="4072643932" sldId="256"/>
            <ac:spMk id="3" creationId="{09995A1C-E8BC-48AC-808B-FF39710FA4A2}"/>
          </ac:spMkLst>
        </pc:spChg>
      </pc:sldChg>
      <pc:sldChg chg="modSp mod modNotesTx">
        <pc:chgData name="Stacey Scott" userId="c6d78294-88cb-41b8-87f5-a92e3b0ff1b9" providerId="ADAL" clId="{70CCC309-431C-4BC5-B0B3-B731C3EC5BEC}" dt="2020-11-03T17:25:17.634" v="666" actId="6549"/>
        <pc:sldMkLst>
          <pc:docMk/>
          <pc:sldMk cId="2202566720" sldId="257"/>
        </pc:sldMkLst>
        <pc:spChg chg="mod">
          <ac:chgData name="Stacey Scott" userId="c6d78294-88cb-41b8-87f5-a92e3b0ff1b9" providerId="ADAL" clId="{70CCC309-431C-4BC5-B0B3-B731C3EC5BEC}" dt="2020-11-03T17:25:11.170" v="665" actId="20577"/>
          <ac:spMkLst>
            <pc:docMk/>
            <pc:sldMk cId="2202566720" sldId="257"/>
            <ac:spMk id="2" creationId="{D73F0153-3F92-4FE2-9333-4A29A6B5C622}"/>
          </ac:spMkLst>
        </pc:spChg>
        <pc:spChg chg="mod">
          <ac:chgData name="Stacey Scott" userId="c6d78294-88cb-41b8-87f5-a92e3b0ff1b9" providerId="ADAL" clId="{70CCC309-431C-4BC5-B0B3-B731C3EC5BEC}" dt="2020-11-03T17:25:17.634" v="666" actId="6549"/>
          <ac:spMkLst>
            <pc:docMk/>
            <pc:sldMk cId="2202566720" sldId="257"/>
            <ac:spMk id="3" creationId="{C89BB1CA-CC8A-42DE-8B28-7B5A7BC2E002}"/>
          </ac:spMkLst>
        </pc:spChg>
      </pc:sldChg>
      <pc:sldChg chg="del">
        <pc:chgData name="Stacey Scott" userId="c6d78294-88cb-41b8-87f5-a92e3b0ff1b9" providerId="ADAL" clId="{70CCC309-431C-4BC5-B0B3-B731C3EC5BEC}" dt="2020-11-03T17:50:35.939" v="1192" actId="47"/>
        <pc:sldMkLst>
          <pc:docMk/>
          <pc:sldMk cId="1547189691" sldId="258"/>
        </pc:sldMkLst>
      </pc:sldChg>
      <pc:sldChg chg="del">
        <pc:chgData name="Stacey Scott" userId="c6d78294-88cb-41b8-87f5-a92e3b0ff1b9" providerId="ADAL" clId="{70CCC309-431C-4BC5-B0B3-B731C3EC5BEC}" dt="2020-11-03T17:50:37.184" v="1194" actId="47"/>
        <pc:sldMkLst>
          <pc:docMk/>
          <pc:sldMk cId="3814393285" sldId="259"/>
        </pc:sldMkLst>
      </pc:sldChg>
      <pc:sldChg chg="del">
        <pc:chgData name="Stacey Scott" userId="c6d78294-88cb-41b8-87f5-a92e3b0ff1b9" providerId="ADAL" clId="{70CCC309-431C-4BC5-B0B3-B731C3EC5BEC}" dt="2020-11-03T17:50:36.498" v="1193" actId="47"/>
        <pc:sldMkLst>
          <pc:docMk/>
          <pc:sldMk cId="1103736823" sldId="260"/>
        </pc:sldMkLst>
      </pc:sldChg>
      <pc:sldChg chg="del">
        <pc:chgData name="Stacey Scott" userId="c6d78294-88cb-41b8-87f5-a92e3b0ff1b9" providerId="ADAL" clId="{70CCC309-431C-4BC5-B0B3-B731C3EC5BEC}" dt="2020-11-03T17:50:38.875" v="1195" actId="47"/>
        <pc:sldMkLst>
          <pc:docMk/>
          <pc:sldMk cId="1899032231" sldId="261"/>
        </pc:sldMkLst>
      </pc:sldChg>
      <pc:sldChg chg="modSp add mod">
        <pc:chgData name="Stacey Scott" userId="c6d78294-88cb-41b8-87f5-a92e3b0ff1b9" providerId="ADAL" clId="{70CCC309-431C-4BC5-B0B3-B731C3EC5BEC}" dt="2020-11-03T18:46:40.318" v="3051" actId="20577"/>
        <pc:sldMkLst>
          <pc:docMk/>
          <pc:sldMk cId="1688013709" sldId="262"/>
        </pc:sldMkLst>
        <pc:spChg chg="mod">
          <ac:chgData name="Stacey Scott" userId="c6d78294-88cb-41b8-87f5-a92e3b0ff1b9" providerId="ADAL" clId="{70CCC309-431C-4BC5-B0B3-B731C3EC5BEC}" dt="2020-11-03T17:25:40.621" v="706" actId="20577"/>
          <ac:spMkLst>
            <pc:docMk/>
            <pc:sldMk cId="1688013709" sldId="262"/>
            <ac:spMk id="2" creationId="{D73F0153-3F92-4FE2-9333-4A29A6B5C622}"/>
          </ac:spMkLst>
        </pc:spChg>
        <pc:spChg chg="mod">
          <ac:chgData name="Stacey Scott" userId="c6d78294-88cb-41b8-87f5-a92e3b0ff1b9" providerId="ADAL" clId="{70CCC309-431C-4BC5-B0B3-B731C3EC5BEC}" dt="2020-11-03T18:46:40.318" v="3051" actId="20577"/>
          <ac:spMkLst>
            <pc:docMk/>
            <pc:sldMk cId="1688013709" sldId="262"/>
            <ac:spMk id="3" creationId="{C89BB1CA-CC8A-42DE-8B28-7B5A7BC2E002}"/>
          </ac:spMkLst>
        </pc:spChg>
      </pc:sldChg>
      <pc:sldChg chg="modSp add mod">
        <pc:chgData name="Stacey Scott" userId="c6d78294-88cb-41b8-87f5-a92e3b0ff1b9" providerId="ADAL" clId="{70CCC309-431C-4BC5-B0B3-B731C3EC5BEC}" dt="2020-11-03T19:23:00.598" v="3206" actId="20577"/>
        <pc:sldMkLst>
          <pc:docMk/>
          <pc:sldMk cId="1872581510" sldId="263"/>
        </pc:sldMkLst>
        <pc:spChg chg="mod">
          <ac:chgData name="Stacey Scott" userId="c6d78294-88cb-41b8-87f5-a92e3b0ff1b9" providerId="ADAL" clId="{70CCC309-431C-4BC5-B0B3-B731C3EC5BEC}" dt="2020-11-03T17:59:26.160" v="1502" actId="27636"/>
          <ac:spMkLst>
            <pc:docMk/>
            <pc:sldMk cId="1872581510" sldId="263"/>
            <ac:spMk id="2" creationId="{D73F0153-3F92-4FE2-9333-4A29A6B5C622}"/>
          </ac:spMkLst>
        </pc:spChg>
        <pc:spChg chg="mod">
          <ac:chgData name="Stacey Scott" userId="c6d78294-88cb-41b8-87f5-a92e3b0ff1b9" providerId="ADAL" clId="{70CCC309-431C-4BC5-B0B3-B731C3EC5BEC}" dt="2020-11-03T19:23:00.598" v="3206" actId="20577"/>
          <ac:spMkLst>
            <pc:docMk/>
            <pc:sldMk cId="1872581510" sldId="263"/>
            <ac:spMk id="3" creationId="{C89BB1CA-CC8A-42DE-8B28-7B5A7BC2E002}"/>
          </ac:spMkLst>
        </pc:spChg>
      </pc:sldChg>
      <pc:sldChg chg="modSp new del mod">
        <pc:chgData name="Stacey Scott" userId="c6d78294-88cb-41b8-87f5-a92e3b0ff1b9" providerId="ADAL" clId="{70CCC309-431C-4BC5-B0B3-B731C3EC5BEC}" dt="2020-11-03T17:50:35.512" v="1191" actId="47"/>
        <pc:sldMkLst>
          <pc:docMk/>
          <pc:sldMk cId="4258616285" sldId="263"/>
        </pc:sldMkLst>
        <pc:spChg chg="mod">
          <ac:chgData name="Stacey Scott" userId="c6d78294-88cb-41b8-87f5-a92e3b0ff1b9" providerId="ADAL" clId="{70CCC309-431C-4BC5-B0B3-B731C3EC5BEC}" dt="2020-11-03T17:49:21.829" v="1097"/>
          <ac:spMkLst>
            <pc:docMk/>
            <pc:sldMk cId="4258616285" sldId="263"/>
            <ac:spMk id="3" creationId="{987DAF77-1E98-4604-9F79-F8F2ECD206E3}"/>
          </ac:spMkLst>
        </pc:spChg>
      </pc:sldChg>
      <pc:sldChg chg="modSp add del mod">
        <pc:chgData name="Stacey Scott" userId="c6d78294-88cb-41b8-87f5-a92e3b0ff1b9" providerId="ADAL" clId="{70CCC309-431C-4BC5-B0B3-B731C3EC5BEC}" dt="2020-11-03T18:53:11.767" v="3200" actId="47"/>
        <pc:sldMkLst>
          <pc:docMk/>
          <pc:sldMk cId="2932855604" sldId="264"/>
        </pc:sldMkLst>
        <pc:spChg chg="mod">
          <ac:chgData name="Stacey Scott" userId="c6d78294-88cb-41b8-87f5-a92e3b0ff1b9" providerId="ADAL" clId="{70CCC309-431C-4BC5-B0B3-B731C3EC5BEC}" dt="2020-11-03T18:02:54.531" v="1538" actId="14100"/>
          <ac:spMkLst>
            <pc:docMk/>
            <pc:sldMk cId="2932855604" sldId="264"/>
            <ac:spMk id="2" creationId="{D73F0153-3F92-4FE2-9333-4A29A6B5C622}"/>
          </ac:spMkLst>
        </pc:spChg>
      </pc:sldChg>
      <pc:sldChg chg="addSp delSp modSp add mod">
        <pc:chgData name="Stacey Scott" userId="c6d78294-88cb-41b8-87f5-a92e3b0ff1b9" providerId="ADAL" clId="{70CCC309-431C-4BC5-B0B3-B731C3EC5BEC}" dt="2020-11-03T18:53:28.909" v="3204" actId="20577"/>
        <pc:sldMkLst>
          <pc:docMk/>
          <pc:sldMk cId="1617759751" sldId="265"/>
        </pc:sldMkLst>
        <pc:spChg chg="mod">
          <ac:chgData name="Stacey Scott" userId="c6d78294-88cb-41b8-87f5-a92e3b0ff1b9" providerId="ADAL" clId="{70CCC309-431C-4BC5-B0B3-B731C3EC5BEC}" dt="2020-11-03T18:05:58.444" v="1546"/>
          <ac:spMkLst>
            <pc:docMk/>
            <pc:sldMk cId="1617759751" sldId="265"/>
            <ac:spMk id="2" creationId="{D73F0153-3F92-4FE2-9333-4A29A6B5C622}"/>
          </ac:spMkLst>
        </pc:spChg>
        <pc:spChg chg="mod">
          <ac:chgData name="Stacey Scott" userId="c6d78294-88cb-41b8-87f5-a92e3b0ff1b9" providerId="ADAL" clId="{70CCC309-431C-4BC5-B0B3-B731C3EC5BEC}" dt="2020-11-03T18:53:28.909" v="3204" actId="20577"/>
          <ac:spMkLst>
            <pc:docMk/>
            <pc:sldMk cId="1617759751" sldId="265"/>
            <ac:spMk id="3" creationId="{C89BB1CA-CC8A-42DE-8B28-7B5A7BC2E002}"/>
          </ac:spMkLst>
        </pc:spChg>
        <pc:spChg chg="add del mod">
          <ac:chgData name="Stacey Scott" userId="c6d78294-88cb-41b8-87f5-a92e3b0ff1b9" providerId="ADAL" clId="{70CCC309-431C-4BC5-B0B3-B731C3EC5BEC}" dt="2020-11-03T18:05:58.444" v="1546"/>
          <ac:spMkLst>
            <pc:docMk/>
            <pc:sldMk cId="1617759751" sldId="265"/>
            <ac:spMk id="4" creationId="{C81ED795-9BF9-4915-825D-427144932632}"/>
          </ac:spMkLst>
        </pc:spChg>
        <pc:spChg chg="add del mod">
          <ac:chgData name="Stacey Scott" userId="c6d78294-88cb-41b8-87f5-a92e3b0ff1b9" providerId="ADAL" clId="{70CCC309-431C-4BC5-B0B3-B731C3EC5BEC}" dt="2020-11-03T18:05:58.444" v="1546"/>
          <ac:spMkLst>
            <pc:docMk/>
            <pc:sldMk cId="1617759751" sldId="265"/>
            <ac:spMk id="5" creationId="{5EEE7066-A826-497F-AD3D-5D805B2D5F55}"/>
          </ac:spMkLst>
        </pc:spChg>
      </pc:sldChg>
      <pc:sldChg chg="addSp delSp modSp add mod">
        <pc:chgData name="Stacey Scott" userId="c6d78294-88cb-41b8-87f5-a92e3b0ff1b9" providerId="ADAL" clId="{70CCC309-431C-4BC5-B0B3-B731C3EC5BEC}" dt="2020-11-03T19:25:52.903" v="3208" actId="20577"/>
        <pc:sldMkLst>
          <pc:docMk/>
          <pc:sldMk cId="2589987352" sldId="266"/>
        </pc:sldMkLst>
        <pc:spChg chg="mod">
          <ac:chgData name="Stacey Scott" userId="c6d78294-88cb-41b8-87f5-a92e3b0ff1b9" providerId="ADAL" clId="{70CCC309-431C-4BC5-B0B3-B731C3EC5BEC}" dt="2020-11-03T18:13:16.268" v="2195" actId="403"/>
          <ac:spMkLst>
            <pc:docMk/>
            <pc:sldMk cId="2589987352" sldId="266"/>
            <ac:spMk id="2" creationId="{D73F0153-3F92-4FE2-9333-4A29A6B5C622}"/>
          </ac:spMkLst>
        </pc:spChg>
        <pc:spChg chg="mod">
          <ac:chgData name="Stacey Scott" userId="c6d78294-88cb-41b8-87f5-a92e3b0ff1b9" providerId="ADAL" clId="{70CCC309-431C-4BC5-B0B3-B731C3EC5BEC}" dt="2020-11-03T19:25:52.903" v="3208" actId="20577"/>
          <ac:spMkLst>
            <pc:docMk/>
            <pc:sldMk cId="2589987352" sldId="266"/>
            <ac:spMk id="3" creationId="{C89BB1CA-CC8A-42DE-8B28-7B5A7BC2E002}"/>
          </ac:spMkLst>
        </pc:spChg>
        <pc:spChg chg="add mod">
          <ac:chgData name="Stacey Scott" userId="c6d78294-88cb-41b8-87f5-a92e3b0ff1b9" providerId="ADAL" clId="{70CCC309-431C-4BC5-B0B3-B731C3EC5BEC}" dt="2020-11-03T18:27:28.093" v="2940" actId="207"/>
          <ac:spMkLst>
            <pc:docMk/>
            <pc:sldMk cId="2589987352" sldId="266"/>
            <ac:spMk id="4" creationId="{1FC706ED-85F0-4A22-9923-07B567AE1F17}"/>
          </ac:spMkLst>
        </pc:spChg>
        <pc:spChg chg="add mod">
          <ac:chgData name="Stacey Scott" userId="c6d78294-88cb-41b8-87f5-a92e3b0ff1b9" providerId="ADAL" clId="{70CCC309-431C-4BC5-B0B3-B731C3EC5BEC}" dt="2020-11-03T18:16:15.149" v="2470" actId="2711"/>
          <ac:spMkLst>
            <pc:docMk/>
            <pc:sldMk cId="2589987352" sldId="266"/>
            <ac:spMk id="5" creationId="{CF17BFF1-7B7B-4736-AFAA-DC01C0249239}"/>
          </ac:spMkLst>
        </pc:spChg>
        <pc:spChg chg="add mod">
          <ac:chgData name="Stacey Scott" userId="c6d78294-88cb-41b8-87f5-a92e3b0ff1b9" providerId="ADAL" clId="{70CCC309-431C-4BC5-B0B3-B731C3EC5BEC}" dt="2020-11-03T18:27:28.093" v="2940" actId="207"/>
          <ac:spMkLst>
            <pc:docMk/>
            <pc:sldMk cId="2589987352" sldId="266"/>
            <ac:spMk id="6" creationId="{86D917BA-3CA2-4AD1-B716-FE51E7B9F258}"/>
          </ac:spMkLst>
        </pc:spChg>
        <pc:spChg chg="add del mod">
          <ac:chgData name="Stacey Scott" userId="c6d78294-88cb-41b8-87f5-a92e3b0ff1b9" providerId="ADAL" clId="{70CCC309-431C-4BC5-B0B3-B731C3EC5BEC}" dt="2020-11-03T18:14:45.451" v="2400"/>
          <ac:spMkLst>
            <pc:docMk/>
            <pc:sldMk cId="2589987352" sldId="266"/>
            <ac:spMk id="7" creationId="{29262CDC-E32B-469E-9211-3BB70C1E837B}"/>
          </ac:spMkLst>
        </pc:spChg>
        <pc:spChg chg="add del mod">
          <ac:chgData name="Stacey Scott" userId="c6d78294-88cb-41b8-87f5-a92e3b0ff1b9" providerId="ADAL" clId="{70CCC309-431C-4BC5-B0B3-B731C3EC5BEC}" dt="2020-11-03T18:14:45.451" v="2400"/>
          <ac:spMkLst>
            <pc:docMk/>
            <pc:sldMk cId="2589987352" sldId="266"/>
            <ac:spMk id="8" creationId="{96DB6FB6-3E88-42FD-A370-66F45877756C}"/>
          </ac:spMkLst>
        </pc:spChg>
      </pc:sldChg>
      <pc:sldChg chg="modSp new mod">
        <pc:chgData name="Stacey Scott" userId="c6d78294-88cb-41b8-87f5-a92e3b0ff1b9" providerId="ADAL" clId="{70CCC309-431C-4BC5-B0B3-B731C3EC5BEC}" dt="2020-11-03T18:18:49.984" v="2717" actId="20577"/>
        <pc:sldMkLst>
          <pc:docMk/>
          <pc:sldMk cId="2676496429" sldId="267"/>
        </pc:sldMkLst>
        <pc:spChg chg="mod">
          <ac:chgData name="Stacey Scott" userId="c6d78294-88cb-41b8-87f5-a92e3b0ff1b9" providerId="ADAL" clId="{70CCC309-431C-4BC5-B0B3-B731C3EC5BEC}" dt="2020-11-03T18:16:43.299" v="2472"/>
          <ac:spMkLst>
            <pc:docMk/>
            <pc:sldMk cId="2676496429" sldId="267"/>
            <ac:spMk id="2" creationId="{2C691351-68BE-4CD2-8474-2BD2356107DA}"/>
          </ac:spMkLst>
        </pc:spChg>
        <pc:spChg chg="mod">
          <ac:chgData name="Stacey Scott" userId="c6d78294-88cb-41b8-87f5-a92e3b0ff1b9" providerId="ADAL" clId="{70CCC309-431C-4BC5-B0B3-B731C3EC5BEC}" dt="2020-11-03T18:18:49.984" v="2717" actId="20577"/>
          <ac:spMkLst>
            <pc:docMk/>
            <pc:sldMk cId="2676496429" sldId="267"/>
            <ac:spMk id="3" creationId="{F4D5067B-9B88-4EFE-B80D-84C671AC4D55}"/>
          </ac:spMkLst>
        </pc:spChg>
      </pc:sldChg>
      <pc:sldChg chg="modSp new mod">
        <pc:chgData name="Stacey Scott" userId="c6d78294-88cb-41b8-87f5-a92e3b0ff1b9" providerId="ADAL" clId="{70CCC309-431C-4BC5-B0B3-B731C3EC5BEC}" dt="2020-11-03T18:23:24.291" v="2910" actId="15"/>
        <pc:sldMkLst>
          <pc:docMk/>
          <pc:sldMk cId="1651045650" sldId="268"/>
        </pc:sldMkLst>
        <pc:spChg chg="mod">
          <ac:chgData name="Stacey Scott" userId="c6d78294-88cb-41b8-87f5-a92e3b0ff1b9" providerId="ADAL" clId="{70CCC309-431C-4BC5-B0B3-B731C3EC5BEC}" dt="2020-11-03T18:19:00.283" v="2724" actId="20577"/>
          <ac:spMkLst>
            <pc:docMk/>
            <pc:sldMk cId="1651045650" sldId="268"/>
            <ac:spMk id="2" creationId="{EA65E8E1-48DC-41A0-AB52-6E1E3AAC4581}"/>
          </ac:spMkLst>
        </pc:spChg>
        <pc:spChg chg="mod">
          <ac:chgData name="Stacey Scott" userId="c6d78294-88cb-41b8-87f5-a92e3b0ff1b9" providerId="ADAL" clId="{70CCC309-431C-4BC5-B0B3-B731C3EC5BEC}" dt="2020-11-03T18:23:24.291" v="2910" actId="15"/>
          <ac:spMkLst>
            <pc:docMk/>
            <pc:sldMk cId="1651045650" sldId="268"/>
            <ac:spMk id="3" creationId="{28EDBC59-0332-4592-A74B-B865293E07C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A16B7A-33EA-44CB-BEAA-C8AFCCCCA2DA}" type="datetimeFigureOut">
              <a:rPr lang="en-CA" smtClean="0"/>
              <a:t>2021-06-30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CB692C-F596-4B1E-8BC6-7566226C07DF}" type="slidenum">
              <a:rPr lang="en-CA" smtClean="0"/>
              <a:t>‹#›</a:t>
            </a:fld>
            <a:endParaRPr lang="en-CA"/>
          </a:p>
        </p:txBody>
      </p:sp>
    </p:spTree>
    <p:extLst>
      <p:ext uri="{BB962C8B-B14F-4D97-AF65-F5344CB8AC3E}">
        <p14:creationId xmlns:p14="http://schemas.microsoft.com/office/powerpoint/2010/main" val="163630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Volunteers will be contacted very shortly.</a:t>
            </a:r>
          </a:p>
          <a:p>
            <a:r>
              <a:rPr lang="en-US" dirty="0"/>
              <a:t>If anyone wants to volunteer on the chat side of things, please let me know.</a:t>
            </a:r>
            <a:endParaRPr lang="en-CA" dirty="0"/>
          </a:p>
        </p:txBody>
      </p:sp>
      <p:sp>
        <p:nvSpPr>
          <p:cNvPr id="4" name="Slide Number Placeholder 3"/>
          <p:cNvSpPr>
            <a:spLocks noGrp="1"/>
          </p:cNvSpPr>
          <p:nvPr>
            <p:ph type="sldNum" sz="quarter" idx="5"/>
          </p:nvPr>
        </p:nvSpPr>
        <p:spPr/>
        <p:txBody>
          <a:bodyPr/>
          <a:lstStyle/>
          <a:p>
            <a:fld id="{BCCB692C-F596-4B1E-8BC6-7566226C07DF}" type="slidenum">
              <a:rPr lang="en-CA" smtClean="0"/>
              <a:t>2</a:t>
            </a:fld>
            <a:endParaRPr lang="en-CA"/>
          </a:p>
        </p:txBody>
      </p:sp>
    </p:spTree>
    <p:extLst>
      <p:ext uri="{BB962C8B-B14F-4D97-AF65-F5344CB8AC3E}">
        <p14:creationId xmlns:p14="http://schemas.microsoft.com/office/powerpoint/2010/main" val="825908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Volunteers will be contacted very shortly.</a:t>
            </a:r>
          </a:p>
          <a:p>
            <a:r>
              <a:rPr lang="en-US" dirty="0"/>
              <a:t>If anyone wants to volunteer on the chat side of things, please let me know.</a:t>
            </a:r>
            <a:endParaRPr lang="en-CA" dirty="0"/>
          </a:p>
        </p:txBody>
      </p:sp>
      <p:sp>
        <p:nvSpPr>
          <p:cNvPr id="4" name="Slide Number Placeholder 3"/>
          <p:cNvSpPr>
            <a:spLocks noGrp="1"/>
          </p:cNvSpPr>
          <p:nvPr>
            <p:ph type="sldNum" sz="quarter" idx="5"/>
          </p:nvPr>
        </p:nvSpPr>
        <p:spPr/>
        <p:txBody>
          <a:bodyPr/>
          <a:lstStyle/>
          <a:p>
            <a:fld id="{BCCB692C-F596-4B1E-8BC6-7566226C07DF}" type="slidenum">
              <a:rPr lang="en-CA" smtClean="0"/>
              <a:t>4</a:t>
            </a:fld>
            <a:endParaRPr lang="en-CA"/>
          </a:p>
        </p:txBody>
      </p:sp>
    </p:spTree>
    <p:extLst>
      <p:ext uri="{BB962C8B-B14F-4D97-AF65-F5344CB8AC3E}">
        <p14:creationId xmlns:p14="http://schemas.microsoft.com/office/powerpoint/2010/main" val="199780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BE193-DDD7-40DA-BBC6-829EB12B89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46EA8CC0-10F1-4F0B-9AD3-A19F04DA2F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5A39824-BCDB-4948-AF80-EB7029DC33EA}"/>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5" name="Footer Placeholder 4">
            <a:extLst>
              <a:ext uri="{FF2B5EF4-FFF2-40B4-BE49-F238E27FC236}">
                <a16:creationId xmlns:a16="http://schemas.microsoft.com/office/drawing/2014/main" id="{3489B2A7-E450-4CA5-A4CD-B2FE77DF3BF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704FF31-D980-43E3-B7F4-10A9495B6F33}"/>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4188954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0275E-E6E6-4AE0-8D88-4080E38BD80E}"/>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012CE740-1FEC-4008-9B77-21C14A59AB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0F93857-F6AB-451E-B17F-E0FB01F03986}"/>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5" name="Footer Placeholder 4">
            <a:extLst>
              <a:ext uri="{FF2B5EF4-FFF2-40B4-BE49-F238E27FC236}">
                <a16:creationId xmlns:a16="http://schemas.microsoft.com/office/drawing/2014/main" id="{B457F9B9-6CB8-4A97-9780-302D64219A2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1FEB970-8AA8-43FB-A223-D585288C8C8E}"/>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3029767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229C15-A624-46A3-9B93-35A156E6AF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2C43E0E-824A-406E-B166-0BFAB45EAD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7048FDE-4154-4F5B-B8A3-E411F1211CBA}"/>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5" name="Footer Placeholder 4">
            <a:extLst>
              <a:ext uri="{FF2B5EF4-FFF2-40B4-BE49-F238E27FC236}">
                <a16:creationId xmlns:a16="http://schemas.microsoft.com/office/drawing/2014/main" id="{A5D52D25-FDE4-4D91-B568-50F8DB9507F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86B572B-10E9-428A-AA03-2607D0E1BC5F}"/>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2841477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1C07C-EB22-4677-AEBD-A14A252382D2}"/>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8919AC2-DC7B-4D20-9DAF-F2BA289661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DE5B9DB-50E5-4C43-AD38-BBE77001A015}"/>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5" name="Footer Placeholder 4">
            <a:extLst>
              <a:ext uri="{FF2B5EF4-FFF2-40B4-BE49-F238E27FC236}">
                <a16:creationId xmlns:a16="http://schemas.microsoft.com/office/drawing/2014/main" id="{D449705D-8693-4EB8-B4D1-CF0A054B8D4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7557B15-DBF5-4957-A60A-64BAF98AF784}"/>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2742369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0D196-2F80-4437-8A53-4769DC23BF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6BE342ED-1AE3-4E53-B839-70DFDBC670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33733E-BE06-4DDD-A314-A47E3BDB70DE}"/>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5" name="Footer Placeholder 4">
            <a:extLst>
              <a:ext uri="{FF2B5EF4-FFF2-40B4-BE49-F238E27FC236}">
                <a16:creationId xmlns:a16="http://schemas.microsoft.com/office/drawing/2014/main" id="{87AE28D5-5C81-4915-A9E1-D50108106E6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6D3C39-6A29-4EEA-95C3-140F57CF16A9}"/>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1467746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566EE-C039-4523-8EE1-EC37BBD3C15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D291BB38-F03D-41D0-8634-4B50816255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1363D3BE-6EC5-43BF-A4DD-F836EF7A48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5517BAB-31C9-438D-96BA-2D24EADD519D}"/>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6" name="Footer Placeholder 5">
            <a:extLst>
              <a:ext uri="{FF2B5EF4-FFF2-40B4-BE49-F238E27FC236}">
                <a16:creationId xmlns:a16="http://schemas.microsoft.com/office/drawing/2014/main" id="{522761F5-447E-40D6-B290-498EE09AEC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F574876-FD99-4B46-9EC7-DB0B8AB6AE15}"/>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2324191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1520F-C75E-4BD1-8298-F2EBF04760D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519E317-2C24-49C6-95D9-F3D05652C5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5A421E-DFFA-441A-A268-7110774138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3A167C5B-EE8D-4C03-B543-3A18705A5C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A8065F-450B-4A40-8621-608E056CC7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FAB9C97B-1166-4137-A86A-56A278881A42}"/>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8" name="Footer Placeholder 7">
            <a:extLst>
              <a:ext uri="{FF2B5EF4-FFF2-40B4-BE49-F238E27FC236}">
                <a16:creationId xmlns:a16="http://schemas.microsoft.com/office/drawing/2014/main" id="{D7644EB5-F770-42B0-862C-531502638C9A}"/>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38EEE3DE-365C-4A7A-B038-9F1D3CEEEDA5}"/>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2170953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F590C-78EB-4553-8394-9E15BB8CD875}"/>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B0FEFE45-6810-485B-8019-4C344E71C8B1}"/>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4" name="Footer Placeholder 3">
            <a:extLst>
              <a:ext uri="{FF2B5EF4-FFF2-40B4-BE49-F238E27FC236}">
                <a16:creationId xmlns:a16="http://schemas.microsoft.com/office/drawing/2014/main" id="{37C65334-DE93-4A3D-B7C2-2B362A95ADC0}"/>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545456E2-079E-4FD1-ADCB-DC3F5EBCFE31}"/>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196426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8052E3-CC4A-4172-9139-FD1BA1D771F0}"/>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3" name="Footer Placeholder 2">
            <a:extLst>
              <a:ext uri="{FF2B5EF4-FFF2-40B4-BE49-F238E27FC236}">
                <a16:creationId xmlns:a16="http://schemas.microsoft.com/office/drawing/2014/main" id="{C24781BD-95C5-48BB-BC9C-CBA5D27AFD32}"/>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AF8ABBDA-26A9-47DD-BEF5-6364478BECE6}"/>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3372892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FDBA9-B0C2-4B26-82F2-4DB2AFBC06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950174-9E9D-479A-95EE-9D767C5313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0ECA1A0C-5109-419D-A0CA-FB7F153BA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4D4797-ACEE-4B7F-B166-9E26F53BA711}"/>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6" name="Footer Placeholder 5">
            <a:extLst>
              <a:ext uri="{FF2B5EF4-FFF2-40B4-BE49-F238E27FC236}">
                <a16:creationId xmlns:a16="http://schemas.microsoft.com/office/drawing/2014/main" id="{030FBB33-2819-4952-ABA1-A5F3F4B0861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62DE77E-624D-461A-BD5A-6B5E0D741625}"/>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666628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897A4-E83C-4614-9B95-47F2326A07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B26D1D1E-265E-4FB4-8B6D-17C55208AB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A52BD4BA-E8EA-47C3-B2D4-E49453F453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3B4610-ECD5-45AB-AB7A-58E451C75936}"/>
              </a:ext>
            </a:extLst>
          </p:cNvPr>
          <p:cNvSpPr>
            <a:spLocks noGrp="1"/>
          </p:cNvSpPr>
          <p:nvPr>
            <p:ph type="dt" sz="half" idx="10"/>
          </p:nvPr>
        </p:nvSpPr>
        <p:spPr/>
        <p:txBody>
          <a:bodyPr/>
          <a:lstStyle/>
          <a:p>
            <a:fld id="{61E10821-1A58-4ABF-8A9B-1931D0B3AFA8}" type="datetimeFigureOut">
              <a:rPr lang="en-CA" smtClean="0"/>
              <a:t>2021-06-30</a:t>
            </a:fld>
            <a:endParaRPr lang="en-CA"/>
          </a:p>
        </p:txBody>
      </p:sp>
      <p:sp>
        <p:nvSpPr>
          <p:cNvPr id="6" name="Footer Placeholder 5">
            <a:extLst>
              <a:ext uri="{FF2B5EF4-FFF2-40B4-BE49-F238E27FC236}">
                <a16:creationId xmlns:a16="http://schemas.microsoft.com/office/drawing/2014/main" id="{EBEA0005-0B35-4A6E-9C28-082C0442A09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4A5E162-51BD-4C4E-A283-17C0B7991CD1}"/>
              </a:ext>
            </a:extLst>
          </p:cNvPr>
          <p:cNvSpPr>
            <a:spLocks noGrp="1"/>
          </p:cNvSpPr>
          <p:nvPr>
            <p:ph type="sldNum" sz="quarter" idx="12"/>
          </p:nvPr>
        </p:nvSpPr>
        <p:spPr/>
        <p:txBody>
          <a:bodyPr/>
          <a:lstStyle/>
          <a:p>
            <a:fld id="{ECD77E4B-2BE9-4AEB-B972-E8765959160B}" type="slidenum">
              <a:rPr lang="en-CA" smtClean="0"/>
              <a:t>‹#›</a:t>
            </a:fld>
            <a:endParaRPr lang="en-CA"/>
          </a:p>
        </p:txBody>
      </p:sp>
    </p:spTree>
    <p:extLst>
      <p:ext uri="{BB962C8B-B14F-4D97-AF65-F5344CB8AC3E}">
        <p14:creationId xmlns:p14="http://schemas.microsoft.com/office/powerpoint/2010/main" val="686948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E4B7E4-68B4-44C8-8A7D-D2F0D8D432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7CFD9DD2-17CF-499C-ABF3-23415ED50B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8123DC3-458D-48B3-9283-7581397E27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E10821-1A58-4ABF-8A9B-1931D0B3AFA8}" type="datetimeFigureOut">
              <a:rPr lang="en-CA" smtClean="0"/>
              <a:t>2021-06-30</a:t>
            </a:fld>
            <a:endParaRPr lang="en-CA"/>
          </a:p>
        </p:txBody>
      </p:sp>
      <p:sp>
        <p:nvSpPr>
          <p:cNvPr id="5" name="Footer Placeholder 4">
            <a:extLst>
              <a:ext uri="{FF2B5EF4-FFF2-40B4-BE49-F238E27FC236}">
                <a16:creationId xmlns:a16="http://schemas.microsoft.com/office/drawing/2014/main" id="{5F99C58D-6CA5-45C3-88EF-BD6AD2F33F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C372563B-B016-41F6-93B3-EFA5F0C22A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77E4B-2BE9-4AEB-B972-E8765959160B}" type="slidenum">
              <a:rPr lang="en-CA" smtClean="0"/>
              <a:t>‹#›</a:t>
            </a:fld>
            <a:endParaRPr lang="en-CA"/>
          </a:p>
        </p:txBody>
      </p:sp>
    </p:spTree>
    <p:extLst>
      <p:ext uri="{BB962C8B-B14F-4D97-AF65-F5344CB8AC3E}">
        <p14:creationId xmlns:p14="http://schemas.microsoft.com/office/powerpoint/2010/main" val="2652455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linkedin.com/in/erica-pisani-5b77ab84/?originalSubdomain=ca" TargetMode="External"/><Relationship Id="rId2" Type="http://schemas.openxmlformats.org/officeDocument/2006/relationships/hyperlink" Target="https://www.uoguelph.ca/computing/news/congratulations-our-socs-graduates-and-our-alumni-awards-winners" TargetMode="External"/><Relationship Id="rId1" Type="http://schemas.openxmlformats.org/officeDocument/2006/relationships/slideLayout" Target="../slideLayouts/slideLayout2.xml"/><Relationship Id="rId5" Type="http://schemas.openxmlformats.org/officeDocument/2006/relationships/hyperlink" Target="https://www.linkedin.com/in/timbraysoftwareguy/" TargetMode="External"/><Relationship Id="rId4" Type="http://schemas.openxmlformats.org/officeDocument/2006/relationships/hyperlink" Target="https://www.tulip.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liaison@socs.uoguelph.c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5713D-A487-429C-8DDD-A5B7078D4B97}"/>
              </a:ext>
            </a:extLst>
          </p:cNvPr>
          <p:cNvSpPr>
            <a:spLocks noGrp="1"/>
          </p:cNvSpPr>
          <p:nvPr>
            <p:ph type="ctrTitle"/>
          </p:nvPr>
        </p:nvSpPr>
        <p:spPr/>
        <p:txBody>
          <a:bodyPr>
            <a:normAutofit/>
          </a:bodyPr>
          <a:lstStyle/>
          <a:p>
            <a:r>
              <a:rPr lang="en-CA" dirty="0"/>
              <a:t>Update on </a:t>
            </a:r>
            <a:br>
              <a:rPr lang="en-CA" dirty="0"/>
            </a:br>
            <a:r>
              <a:rPr lang="en-CA" dirty="0"/>
              <a:t>Outreach &amp; Awards</a:t>
            </a:r>
          </a:p>
        </p:txBody>
      </p:sp>
      <p:sp>
        <p:nvSpPr>
          <p:cNvPr id="3" name="Subtitle 2">
            <a:extLst>
              <a:ext uri="{FF2B5EF4-FFF2-40B4-BE49-F238E27FC236}">
                <a16:creationId xmlns:a16="http://schemas.microsoft.com/office/drawing/2014/main" id="{09995A1C-E8BC-48AC-808B-FF39710FA4A2}"/>
              </a:ext>
            </a:extLst>
          </p:cNvPr>
          <p:cNvSpPr>
            <a:spLocks noGrp="1"/>
          </p:cNvSpPr>
          <p:nvPr>
            <p:ph type="subTitle" idx="1"/>
          </p:nvPr>
        </p:nvSpPr>
        <p:spPr>
          <a:xfrm>
            <a:off x="1524000" y="3602037"/>
            <a:ext cx="9144000" cy="2598465"/>
          </a:xfrm>
        </p:spPr>
        <p:txBody>
          <a:bodyPr>
            <a:normAutofit lnSpcReduction="10000"/>
          </a:bodyPr>
          <a:lstStyle/>
          <a:p>
            <a:r>
              <a:rPr lang="en-CA" sz="2800" b="1" dirty="0"/>
              <a:t>Stacey Scott</a:t>
            </a:r>
          </a:p>
          <a:p>
            <a:r>
              <a:rPr lang="en-CA" dirty="0"/>
              <a:t>Chair, </a:t>
            </a:r>
            <a:r>
              <a:rPr lang="en-CA" dirty="0" err="1"/>
              <a:t>SoCS</a:t>
            </a:r>
            <a:r>
              <a:rPr lang="en-CA" dirty="0"/>
              <a:t> Outreach Committee</a:t>
            </a:r>
          </a:p>
          <a:p>
            <a:r>
              <a:rPr lang="en-CA" dirty="0"/>
              <a:t>Chair, </a:t>
            </a:r>
            <a:r>
              <a:rPr lang="en-CA" dirty="0" err="1"/>
              <a:t>SoCS</a:t>
            </a:r>
            <a:r>
              <a:rPr lang="en-CA" dirty="0"/>
              <a:t> Awards Committee</a:t>
            </a:r>
          </a:p>
          <a:p>
            <a:r>
              <a:rPr lang="en-CA" dirty="0"/>
              <a:t>Assistant Director, </a:t>
            </a:r>
            <a:r>
              <a:rPr lang="en-CA" dirty="0" err="1"/>
              <a:t>SoCS</a:t>
            </a:r>
            <a:endParaRPr lang="en-CA" dirty="0"/>
          </a:p>
          <a:p>
            <a:endParaRPr lang="en-CA" dirty="0"/>
          </a:p>
          <a:p>
            <a:r>
              <a:rPr lang="en-CA" dirty="0" err="1"/>
              <a:t>SoCS</a:t>
            </a:r>
            <a:r>
              <a:rPr lang="en-CA" dirty="0"/>
              <a:t> Council Meeting, June 29, 2021</a:t>
            </a:r>
          </a:p>
          <a:p>
            <a:endParaRPr lang="en-CA" dirty="0"/>
          </a:p>
        </p:txBody>
      </p:sp>
    </p:spTree>
    <p:extLst>
      <p:ext uri="{BB962C8B-B14F-4D97-AF65-F5344CB8AC3E}">
        <p14:creationId xmlns:p14="http://schemas.microsoft.com/office/powerpoint/2010/main" val="4072643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0153-3F92-4FE2-9333-4A29A6B5C622}"/>
              </a:ext>
            </a:extLst>
          </p:cNvPr>
          <p:cNvSpPr>
            <a:spLocks noGrp="1"/>
          </p:cNvSpPr>
          <p:nvPr>
            <p:ph type="title"/>
          </p:nvPr>
        </p:nvSpPr>
        <p:spPr>
          <a:xfrm>
            <a:off x="110837" y="365125"/>
            <a:ext cx="11970326" cy="706293"/>
          </a:xfrm>
        </p:spPr>
        <p:txBody>
          <a:bodyPr>
            <a:normAutofit/>
          </a:bodyPr>
          <a:lstStyle/>
          <a:p>
            <a:pPr algn="ctr"/>
            <a:r>
              <a:rPr lang="en-US" dirty="0" err="1"/>
              <a:t>SoCS</a:t>
            </a:r>
            <a:r>
              <a:rPr lang="en-US" dirty="0"/>
              <a:t> 50th Anniversary &amp; Alumni Awards Celebration</a:t>
            </a:r>
            <a:endParaRPr lang="en-CA" dirty="0"/>
          </a:p>
        </p:txBody>
      </p:sp>
      <p:sp>
        <p:nvSpPr>
          <p:cNvPr id="3" name="Content Placeholder 2">
            <a:extLst>
              <a:ext uri="{FF2B5EF4-FFF2-40B4-BE49-F238E27FC236}">
                <a16:creationId xmlns:a16="http://schemas.microsoft.com/office/drawing/2014/main" id="{C89BB1CA-CC8A-42DE-8B28-7B5A7BC2E002}"/>
              </a:ext>
            </a:extLst>
          </p:cNvPr>
          <p:cNvSpPr>
            <a:spLocks noGrp="1"/>
          </p:cNvSpPr>
          <p:nvPr>
            <p:ph idx="1"/>
          </p:nvPr>
        </p:nvSpPr>
        <p:spPr>
          <a:xfrm>
            <a:off x="443345" y="1330036"/>
            <a:ext cx="11480800" cy="5375564"/>
          </a:xfrm>
        </p:spPr>
        <p:txBody>
          <a:bodyPr>
            <a:normAutofit/>
          </a:bodyPr>
          <a:lstStyle/>
          <a:p>
            <a:pPr marL="0" indent="0">
              <a:buNone/>
            </a:pPr>
            <a:r>
              <a:rPr lang="en-US" b="1" dirty="0"/>
              <a:t>Young Alumni of </a:t>
            </a:r>
            <a:r>
              <a:rPr lang="en-US" b="1" dirty="0" err="1"/>
              <a:t>Honour</a:t>
            </a:r>
            <a:r>
              <a:rPr lang="en-US" b="1" dirty="0"/>
              <a:t>: Erica Pisani </a:t>
            </a:r>
            <a:r>
              <a:rPr lang="en-US" dirty="0"/>
              <a:t>(</a:t>
            </a:r>
            <a:r>
              <a:rPr lang="en-US" dirty="0" err="1"/>
              <a:t>BComp</a:t>
            </a:r>
            <a:r>
              <a:rPr lang="en-US" dirty="0"/>
              <a:t> (SE Co-op) 2016)</a:t>
            </a:r>
          </a:p>
          <a:p>
            <a:pPr marL="0" indent="0">
              <a:buNone/>
            </a:pPr>
            <a:r>
              <a:rPr lang="en-US" b="1" dirty="0"/>
              <a:t>Award of Excellence: Tulip </a:t>
            </a:r>
            <a:r>
              <a:rPr lang="en-US" dirty="0"/>
              <a:t>(Kitchener, ON)</a:t>
            </a:r>
          </a:p>
          <a:p>
            <a:pPr marL="457200" lvl="1" indent="0">
              <a:buNone/>
            </a:pPr>
            <a:r>
              <a:rPr lang="en-US" dirty="0"/>
              <a:t>Accepted by </a:t>
            </a:r>
            <a:r>
              <a:rPr lang="en-CA" dirty="0"/>
              <a:t>Tony </a:t>
            </a:r>
            <a:r>
              <a:rPr lang="en-CA" dirty="0" err="1"/>
              <a:t>Salomone</a:t>
            </a:r>
            <a:r>
              <a:rPr lang="en-CA" dirty="0"/>
              <a:t>, CTO, and several </a:t>
            </a:r>
            <a:r>
              <a:rPr lang="en-CA" dirty="0" err="1"/>
              <a:t>SoCS</a:t>
            </a:r>
            <a:r>
              <a:rPr lang="en-CA" dirty="0"/>
              <a:t> alumni on staff at Tulip</a:t>
            </a:r>
            <a:endParaRPr lang="en-US" dirty="0"/>
          </a:p>
          <a:p>
            <a:pPr marL="0" indent="0">
              <a:buNone/>
            </a:pPr>
            <a:r>
              <a:rPr lang="en-US" b="1" dirty="0"/>
              <a:t>Medal of Achievement &amp; Keynote Speaker: Tim Bray </a:t>
            </a:r>
            <a:r>
              <a:rPr lang="en-US" dirty="0"/>
              <a:t>(BSc Math &amp; CS ‘81)</a:t>
            </a:r>
          </a:p>
          <a:p>
            <a:endParaRPr lang="en-US" dirty="0"/>
          </a:p>
          <a:p>
            <a:pPr marL="0" indent="0">
              <a:buNone/>
            </a:pPr>
            <a:r>
              <a:rPr lang="en-US" dirty="0"/>
              <a:t>Addresses and award introductions by: </a:t>
            </a:r>
          </a:p>
          <a:p>
            <a:pPr marL="0" indent="0" algn="ctr">
              <a:buNone/>
            </a:pPr>
            <a:r>
              <a:rPr lang="en-US" dirty="0"/>
              <a:t>President Yates   Dean Darlington   Director Gong   Bill Van </a:t>
            </a:r>
            <a:r>
              <a:rPr lang="en-US" dirty="0" err="1"/>
              <a:t>Heyst</a:t>
            </a:r>
            <a:r>
              <a:rPr lang="en-US" dirty="0"/>
              <a:t>    </a:t>
            </a:r>
            <a:br>
              <a:rPr lang="en-US" dirty="0"/>
            </a:br>
            <a:r>
              <a:rPr lang="en-US" dirty="0"/>
              <a:t>Stacey Scott   Laura </a:t>
            </a:r>
            <a:r>
              <a:rPr lang="en-US" dirty="0" err="1"/>
              <a:t>Gatto</a:t>
            </a:r>
            <a:r>
              <a:rPr lang="en-US" dirty="0"/>
              <a:t> &amp; Kate McRoberts   Dan Penfold</a:t>
            </a:r>
          </a:p>
          <a:p>
            <a:pPr marL="0" indent="0">
              <a:buNone/>
            </a:pPr>
            <a:endParaRPr lang="en-US" dirty="0"/>
          </a:p>
          <a:p>
            <a:pPr marL="0" indent="0">
              <a:buNone/>
            </a:pPr>
            <a:r>
              <a:rPr lang="en-US" dirty="0"/>
              <a:t>Main event organizer: Melissa Woo, Alumni Affairs &amp; Development</a:t>
            </a:r>
          </a:p>
          <a:p>
            <a:pPr marL="0" indent="0">
              <a:buNone/>
            </a:pPr>
            <a:r>
              <a:rPr lang="en-US" dirty="0"/>
              <a:t>Media support: Cam Baker, </a:t>
            </a:r>
            <a:r>
              <a:rPr lang="en-US" dirty="0" err="1"/>
              <a:t>GryphVision</a:t>
            </a:r>
            <a:endParaRPr lang="en-US" dirty="0"/>
          </a:p>
        </p:txBody>
      </p:sp>
    </p:spTree>
    <p:extLst>
      <p:ext uri="{BB962C8B-B14F-4D97-AF65-F5344CB8AC3E}">
        <p14:creationId xmlns:p14="http://schemas.microsoft.com/office/powerpoint/2010/main" val="2940053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5AFDA-FBF8-417C-8271-35054B68FF32}"/>
              </a:ext>
            </a:extLst>
          </p:cNvPr>
          <p:cNvSpPr>
            <a:spLocks noGrp="1"/>
          </p:cNvSpPr>
          <p:nvPr>
            <p:ph type="title"/>
          </p:nvPr>
        </p:nvSpPr>
        <p:spPr>
          <a:xfrm>
            <a:off x="828963" y="1"/>
            <a:ext cx="10515600" cy="1016000"/>
          </a:xfrm>
        </p:spPr>
        <p:txBody>
          <a:bodyPr>
            <a:noAutofit/>
          </a:bodyPr>
          <a:lstStyle/>
          <a:p>
            <a:r>
              <a:rPr lang="en-CA" sz="1800" dirty="0"/>
              <a:t>&lt;slide added after Council meeting in response to question about award winner’s accomplishments. </a:t>
            </a:r>
            <a:r>
              <a:rPr lang="en-CA" sz="1800" dirty="0" err="1"/>
              <a:t>SoCS</a:t>
            </a:r>
            <a:r>
              <a:rPr lang="en-CA" sz="1800" dirty="0"/>
              <a:t> website has been updated accordingly also. </a:t>
            </a:r>
            <a:r>
              <a:rPr lang="en-CA" sz="1800" dirty="0">
                <a:hlinkClick r:id="rId2"/>
              </a:rPr>
              <a:t>https://www.uoguelph.ca/computing/news/congratulations-our-socs-graduates-and-our-alumni-awards-winners</a:t>
            </a:r>
            <a:r>
              <a:rPr lang="en-CA" sz="1800" dirty="0"/>
              <a:t>&gt;</a:t>
            </a:r>
          </a:p>
        </p:txBody>
      </p:sp>
      <p:sp>
        <p:nvSpPr>
          <p:cNvPr id="3" name="Content Placeholder 2">
            <a:extLst>
              <a:ext uri="{FF2B5EF4-FFF2-40B4-BE49-F238E27FC236}">
                <a16:creationId xmlns:a16="http://schemas.microsoft.com/office/drawing/2014/main" id="{38A2A31E-578C-4E39-AF96-5B93667F2A30}"/>
              </a:ext>
            </a:extLst>
          </p:cNvPr>
          <p:cNvSpPr>
            <a:spLocks noGrp="1"/>
          </p:cNvSpPr>
          <p:nvPr>
            <p:ph idx="1"/>
          </p:nvPr>
        </p:nvSpPr>
        <p:spPr>
          <a:xfrm>
            <a:off x="230909" y="1016002"/>
            <a:ext cx="11711709" cy="5841998"/>
          </a:xfrm>
        </p:spPr>
        <p:txBody>
          <a:bodyPr>
            <a:noAutofit/>
          </a:bodyPr>
          <a:lstStyle/>
          <a:p>
            <a:r>
              <a:rPr lang="en-US" sz="1400" b="1" dirty="0"/>
              <a:t>Young Alumni of </a:t>
            </a:r>
            <a:r>
              <a:rPr lang="en-US" sz="1400" b="1" dirty="0" err="1"/>
              <a:t>Honour</a:t>
            </a:r>
            <a:r>
              <a:rPr lang="en-US" sz="1400" b="1" dirty="0"/>
              <a:t>: </a:t>
            </a:r>
            <a:r>
              <a:rPr lang="en-US" sz="1400" dirty="0">
                <a:hlinkClick r:id="rId3"/>
              </a:rPr>
              <a:t>Erica Pisani</a:t>
            </a:r>
            <a:r>
              <a:rPr lang="en-US" sz="1400" dirty="0"/>
              <a:t> (</a:t>
            </a:r>
            <a:r>
              <a:rPr lang="en-US" sz="1400" dirty="0" err="1"/>
              <a:t>BComp</a:t>
            </a:r>
            <a:r>
              <a:rPr lang="en-US" sz="1400" dirty="0"/>
              <a:t> (</a:t>
            </a:r>
            <a:r>
              <a:rPr lang="en-US" sz="1400" dirty="0" err="1"/>
              <a:t>Honours</a:t>
            </a:r>
            <a:r>
              <a:rPr lang="en-US" sz="1400" dirty="0"/>
              <a:t>) Software Engineering Co-op, 2016)</a:t>
            </a:r>
          </a:p>
          <a:p>
            <a:pPr marL="39688" lvl="1" indent="0">
              <a:buNone/>
            </a:pPr>
            <a:r>
              <a:rPr lang="en-US" sz="1400" dirty="0"/>
              <a:t>Erica is a highly accomplished professional, a leader in this industry and her community. She is one of our most active Alumni. She was involved in first panel on Women in Computing organized by the Guelph Women in Computer Science club in 2018, and has been a strong advocate for women in computing initiatives. Erica is heavily involved with many </a:t>
            </a:r>
            <a:r>
              <a:rPr lang="en-US" sz="1400" dirty="0" err="1"/>
              <a:t>SoCS</a:t>
            </a:r>
            <a:r>
              <a:rPr lang="en-US" sz="1400" dirty="0"/>
              <a:t> events, including our Tech Showcase and Tech Meet &amp; Greet events. Beyond volunteering, she provides mentorship and advice to students and supports them as they navigate their own job search. Even though she graduated five years ago, she still improves life for U of G students. Professionally, Erica’s accomplishments are impressive. She is a Software Engineer on the API &amp; Integrations team at Lever, a San Francisco-based talent acquisition company. She has demonstrated her leadership by growing the API &amp; Integrations team from 3 to 7 engineers within the past 6 months. Prior to this, she worked as a Senior Full Stack Engineer and Technical Lead on the Platform team at </a:t>
            </a:r>
            <a:r>
              <a:rPr lang="en-US" sz="1400" dirty="0" err="1"/>
              <a:t>BenchSci</a:t>
            </a:r>
            <a:r>
              <a:rPr lang="en-US" sz="1400" dirty="0"/>
              <a:t>. She was also a Full Stack Engineer at Wave. We are excited to celebrate the passion, dedication, and leadership that Erica provides to our students and the integrity that she brings to the industry.</a:t>
            </a:r>
          </a:p>
          <a:p>
            <a:r>
              <a:rPr lang="en-US" sz="1400" b="1" dirty="0"/>
              <a:t>Award of Excellence:</a:t>
            </a:r>
            <a:r>
              <a:rPr lang="en-US" sz="1400" dirty="0"/>
              <a:t> </a:t>
            </a:r>
            <a:r>
              <a:rPr lang="en-US" sz="1400" dirty="0">
                <a:hlinkClick r:id="rId4"/>
              </a:rPr>
              <a:t>Tulip.io Inc.</a:t>
            </a:r>
            <a:endParaRPr lang="en-US" sz="1400" dirty="0"/>
          </a:p>
          <a:p>
            <a:pPr marL="0" indent="0">
              <a:buNone/>
            </a:pPr>
            <a:r>
              <a:rPr lang="en-US" sz="1400" dirty="0"/>
              <a:t>Tulip is a Kitchener-based retail software company founded in 2013 by Ali </a:t>
            </a:r>
            <a:r>
              <a:rPr lang="en-US" sz="1400" dirty="0" err="1"/>
              <a:t>Asaria</a:t>
            </a:r>
            <a:r>
              <a:rPr lang="en-US" sz="1400" dirty="0"/>
              <a:t> and a team of mobile commerce experts. Since its beginning, Tulip has been a strong supporter of the </a:t>
            </a:r>
            <a:r>
              <a:rPr lang="en-US" sz="1400" dirty="0" err="1"/>
              <a:t>SoCS</a:t>
            </a:r>
            <a:r>
              <a:rPr lang="en-US" sz="1400" dirty="0"/>
              <a:t> co-op program. Over the years, they have provide over 80 co-op student opportunities, and many of our </a:t>
            </a:r>
            <a:r>
              <a:rPr lang="en-US" sz="1400" dirty="0" err="1"/>
              <a:t>SoCS</a:t>
            </a:r>
            <a:r>
              <a:rPr lang="en-US" sz="1400" dirty="0"/>
              <a:t> students have been hired by Tulip as full-time employees after graduation. Tulip has also given back to </a:t>
            </a:r>
            <a:r>
              <a:rPr lang="en-US" sz="1400" dirty="0" err="1"/>
              <a:t>SoCS</a:t>
            </a:r>
            <a:r>
              <a:rPr lang="en-US" sz="1400" dirty="0"/>
              <a:t> in significant ways. They hosted a memorial service on campus for former employee and </a:t>
            </a:r>
            <a:r>
              <a:rPr lang="en-US" sz="1400" dirty="0" err="1"/>
              <a:t>SoCS</a:t>
            </a:r>
            <a:r>
              <a:rPr lang="en-US" sz="1400" dirty="0"/>
              <a:t> alumni, Ian </a:t>
            </a:r>
            <a:r>
              <a:rPr lang="en-US" sz="1400" dirty="0" err="1"/>
              <a:t>Pavlinic</a:t>
            </a:r>
            <a:r>
              <a:rPr lang="en-US" sz="1400" dirty="0"/>
              <a:t> (</a:t>
            </a:r>
            <a:r>
              <a:rPr lang="en-US" sz="1400" dirty="0" err="1"/>
              <a:t>BComp</a:t>
            </a:r>
            <a:r>
              <a:rPr lang="en-US" sz="1400" dirty="0"/>
              <a:t> '17). In Ian's memory, Tulip established the  Ian </a:t>
            </a:r>
            <a:r>
              <a:rPr lang="en-US" sz="1400" dirty="0" err="1"/>
              <a:t>Pavlinic</a:t>
            </a:r>
            <a:r>
              <a:rPr lang="en-US" sz="1400" dirty="0"/>
              <a:t> Memorial Award for Innovation, an annual Co-op Student of the Year award for Bachelor of Computing students. Tulip is always showing new and innovative ways to improve life for our students, including hosting a Arboretum Clean-up Day last year by Tulip co-op students from UofG. We are extremely thankful for the continued engagement and support that Tulip provides to the </a:t>
            </a:r>
            <a:r>
              <a:rPr lang="en-US" sz="1400" dirty="0" err="1"/>
              <a:t>SoCS</a:t>
            </a:r>
            <a:r>
              <a:rPr lang="en-US" sz="1400" dirty="0"/>
              <a:t> community.</a:t>
            </a:r>
          </a:p>
          <a:p>
            <a:r>
              <a:rPr lang="en-US" sz="1400" b="1" dirty="0"/>
              <a:t>Medal of </a:t>
            </a:r>
            <a:r>
              <a:rPr lang="en-US" sz="1400" b="1" dirty="0" err="1"/>
              <a:t>Acheivement</a:t>
            </a:r>
            <a:r>
              <a:rPr lang="en-US" sz="1400" b="1" dirty="0"/>
              <a:t>: </a:t>
            </a:r>
            <a:r>
              <a:rPr lang="en-US" sz="1400" dirty="0">
                <a:hlinkClick r:id="rId5"/>
              </a:rPr>
              <a:t>Tim Bray</a:t>
            </a:r>
            <a:r>
              <a:rPr lang="en-US" sz="1400" dirty="0"/>
              <a:t> (BSc (</a:t>
            </a:r>
            <a:r>
              <a:rPr lang="en-US" sz="1400" dirty="0" err="1"/>
              <a:t>Honours</a:t>
            </a:r>
            <a:r>
              <a:rPr lang="en-US" sz="1400" dirty="0"/>
              <a:t>) Mathematics and Computer Science, 1981)</a:t>
            </a:r>
          </a:p>
          <a:p>
            <a:pPr marL="0" indent="0">
              <a:buNone/>
            </a:pPr>
            <a:r>
              <a:rPr lang="en-US" sz="1400" dirty="0"/>
              <a:t>With 40 years in the field, Tim is one of our most accomplished Alumni. Over his career, Tim has held many leadership roles, including CEO, for many software companies, and founded two companies, including OpenText Corporation in 1989, one of Canada's largest software company today. He also served in technical leadership roles at notable tech companies such as Sun Microsystems, Google, and Amazon. Much of his early career focused on text-based processing and searching stemming from his experience working on the Oxford English Dictionary digitization project at the University of Waterloo. However, Tim is probably best known for his foundational contributions to Internet technologies, including being a co-author of XML and other web standards. In a brave and meaningful move that has brought significant media attention over the past year, Tim very </a:t>
            </a:r>
            <a:r>
              <a:rPr lang="en-US" sz="1400" dirty="0" err="1"/>
              <a:t>publically</a:t>
            </a:r>
            <a:r>
              <a:rPr lang="en-US" sz="1400" dirty="0"/>
              <a:t> quit his </a:t>
            </a:r>
            <a:r>
              <a:rPr lang="en-US" sz="1400" dirty="0" err="1"/>
              <a:t>presigious</a:t>
            </a:r>
            <a:r>
              <a:rPr lang="en-US" sz="1400" dirty="0"/>
              <a:t> role of VP and Distinguished Engineer at Amazon Web Services in protest of Amazon's firing of "whistleblowers" working at Amazon warehouses voicing concern over unsafe working conditions during the COVID-19 global pandemic. We are proud of Tim's many technical career accomplishments and his activism and allyship in trying to improve life for those in less privileged positions.</a:t>
            </a:r>
          </a:p>
        </p:txBody>
      </p:sp>
    </p:spTree>
    <p:extLst>
      <p:ext uri="{BB962C8B-B14F-4D97-AF65-F5344CB8AC3E}">
        <p14:creationId xmlns:p14="http://schemas.microsoft.com/office/powerpoint/2010/main" val="1745006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0153-3F92-4FE2-9333-4A29A6B5C622}"/>
              </a:ext>
            </a:extLst>
          </p:cNvPr>
          <p:cNvSpPr>
            <a:spLocks noGrp="1"/>
          </p:cNvSpPr>
          <p:nvPr>
            <p:ph type="title"/>
          </p:nvPr>
        </p:nvSpPr>
        <p:spPr/>
        <p:txBody>
          <a:bodyPr/>
          <a:lstStyle/>
          <a:p>
            <a:r>
              <a:rPr lang="en-CA" dirty="0"/>
              <a:t>Continuing 50</a:t>
            </a:r>
            <a:r>
              <a:rPr lang="en-CA" baseline="30000" dirty="0"/>
              <a:t>th</a:t>
            </a:r>
            <a:r>
              <a:rPr lang="en-CA" dirty="0"/>
              <a:t> Anniversary Activities</a:t>
            </a:r>
          </a:p>
        </p:txBody>
      </p:sp>
      <p:sp>
        <p:nvSpPr>
          <p:cNvPr id="3" name="Content Placeholder 2">
            <a:extLst>
              <a:ext uri="{FF2B5EF4-FFF2-40B4-BE49-F238E27FC236}">
                <a16:creationId xmlns:a16="http://schemas.microsoft.com/office/drawing/2014/main" id="{C89BB1CA-CC8A-42DE-8B28-7B5A7BC2E002}"/>
              </a:ext>
            </a:extLst>
          </p:cNvPr>
          <p:cNvSpPr>
            <a:spLocks noGrp="1"/>
          </p:cNvSpPr>
          <p:nvPr>
            <p:ph idx="1"/>
          </p:nvPr>
        </p:nvSpPr>
        <p:spPr/>
        <p:txBody>
          <a:bodyPr>
            <a:normAutofit lnSpcReduction="10000"/>
          </a:bodyPr>
          <a:lstStyle/>
          <a:p>
            <a:r>
              <a:rPr lang="en-CA" b="1" dirty="0"/>
              <a:t>Rabia Qureshi</a:t>
            </a:r>
            <a:r>
              <a:rPr lang="en-CA" dirty="0"/>
              <a:t>, summer co-op helping to prepare the </a:t>
            </a:r>
            <a:r>
              <a:rPr lang="en-CA" b="1" dirty="0"/>
              <a:t>“50 Days of </a:t>
            </a:r>
            <a:r>
              <a:rPr lang="en-CA" b="1" dirty="0" err="1"/>
              <a:t>SoCS</a:t>
            </a:r>
            <a:r>
              <a:rPr lang="en-CA" b="1" dirty="0"/>
              <a:t>” </a:t>
            </a:r>
            <a:r>
              <a:rPr lang="en-CA" dirty="0"/>
              <a:t>media campaign </a:t>
            </a:r>
          </a:p>
          <a:p>
            <a:r>
              <a:rPr lang="en-CA" dirty="0"/>
              <a:t>Over the Fall / Winter term we will highlight 50+ key moments / achievements of the School, faculty, staff, students, and alumni</a:t>
            </a:r>
          </a:p>
          <a:p>
            <a:endParaRPr lang="en-CA" dirty="0"/>
          </a:p>
          <a:p>
            <a:r>
              <a:rPr lang="en-CA" dirty="0"/>
              <a:t>Call for content</a:t>
            </a:r>
          </a:p>
          <a:p>
            <a:pPr lvl="1"/>
            <a:r>
              <a:rPr lang="en-CA" dirty="0"/>
              <a:t>Rabia may contact you about an interview, please participate if possible</a:t>
            </a:r>
          </a:p>
          <a:p>
            <a:pPr lvl="1"/>
            <a:r>
              <a:rPr lang="en-CA" dirty="0"/>
              <a:t>If you know of any special achievements or historical moments that you think are worth highlighting, please email me or Lauren </a:t>
            </a:r>
            <a:r>
              <a:rPr lang="en-CA" dirty="0" err="1"/>
              <a:t>Zalewski</a:t>
            </a:r>
            <a:r>
              <a:rPr lang="en-CA" dirty="0"/>
              <a:t> (</a:t>
            </a:r>
            <a:r>
              <a:rPr lang="en-CA" dirty="0">
                <a:hlinkClick r:id="rId3"/>
              </a:rPr>
              <a:t>liaison@socs.uoguelph.ca</a:t>
            </a:r>
            <a:r>
              <a:rPr lang="en-CA" dirty="0"/>
              <a:t>) – we are especially looking for notable alumni achievements or moments from 80s or 90s that you may know of</a:t>
            </a:r>
          </a:p>
          <a:p>
            <a:pPr lvl="1"/>
            <a:endParaRPr lang="en-CA" dirty="0"/>
          </a:p>
          <a:p>
            <a:pPr lvl="1"/>
            <a:endParaRPr lang="en-CA" dirty="0"/>
          </a:p>
        </p:txBody>
      </p:sp>
    </p:spTree>
    <p:extLst>
      <p:ext uri="{BB962C8B-B14F-4D97-AF65-F5344CB8AC3E}">
        <p14:creationId xmlns:p14="http://schemas.microsoft.com/office/powerpoint/2010/main" val="2202566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1001</Words>
  <Application>Microsoft Office PowerPoint</Application>
  <PresentationFormat>Widescreen</PresentationFormat>
  <Paragraphs>38</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Update on  Outreach &amp; Awards</vt:lpstr>
      <vt:lpstr>SoCS 50th Anniversary &amp; Alumni Awards Celebration</vt:lpstr>
      <vt:lpstr>&lt;slide added after Council meeting in response to question about award winner’s accomplishments. SoCS website has been updated accordingly also. https://www.uoguelph.ca/computing/news/congratulations-our-socs-graduates-and-our-alumni-awards-winners&gt;</vt:lpstr>
      <vt:lpstr>Continuing 50th Anniversary Activities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on Outreach Activities </dc:title>
  <dc:creator>Stacey Scott</dc:creator>
  <cp:lastModifiedBy>Stacey Scott</cp:lastModifiedBy>
  <cp:revision>1</cp:revision>
  <dcterms:created xsi:type="dcterms:W3CDTF">2020-10-06T17:16:56Z</dcterms:created>
  <dcterms:modified xsi:type="dcterms:W3CDTF">2021-06-30T17:03:34Z</dcterms:modified>
</cp:coreProperties>
</file>