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C335B-03BB-E0E9-CA08-9BF97D9FF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4526D-FECC-6F5B-CC68-30AA8C960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25988-51AB-BE6B-F186-6622DD512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AF809-44D3-D4FA-9A15-D955275CB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FAC29-8B6B-5717-4167-F1D70FF94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343F-A5CC-40C4-866E-0FDD8FE55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E15C95-D8EC-1126-201A-B06550235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EA07E-55F1-359C-6131-82265320C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0166A-2A59-26EA-C81B-24C48F3C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0E51A-4423-04F7-38C3-7D4170FE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BD4818-B1E5-7790-8F90-8DFE8E648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177A6-D589-FCE0-EF5D-D2B492534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BB45D-A248-F0AF-A20E-1E192BF0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D642E-46CB-A9D4-9F6D-A2091A28E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02DEA-60D1-814D-3A6A-D3E102E8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76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3AE5FBE-9C3E-AC44-9F57-34DFAAF99D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35D22-2410-EA48-B503-2726E93C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692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C9CE1-9303-A545-B9EC-ED3A92D5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82660-088F-EFF9-79CD-3E6D05512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35B69-74B7-3920-605E-52AC8BB1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F6544-559E-65B7-C542-9B297561E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36E7D-825E-9179-E5D0-5E1A31D6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7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75F37-4DE0-6DC0-C935-8DDF3BB59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23F30-4B23-9852-FC41-48FA58D1C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8DDE1-4F95-BCAE-3B73-BACE58D1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B5A65-8D5E-892E-F2DD-BFD78241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551D5-192C-B265-E965-AADF9E05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2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CBD40-7D8E-9577-D2B7-611C3D2D3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D0557-0C8B-DE7D-FDE9-759448FB8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802D1-6D89-6BDF-EAD9-1EC79CFD5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F3F48-EAD9-A5A3-554B-83A244FF1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8E923-C94B-DD45-746D-BA625DEF4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24A8C-B8C1-EAED-5D05-F7779A3C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4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F6FB-EA7C-2F4F-DF52-AF9004E16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76C12-39FD-77D7-D1C1-57F7D1545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72320-B7FF-F4C8-AB72-E5098F024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9B100-E05C-E55C-75CE-42C9529F8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A22E1-BC61-8BE7-C70B-5B63F0A5D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36571-E5EB-E960-51CE-65FF2D50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40A92-6421-B9EB-9A53-273A3F87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4AFB2-5F88-548B-1413-4EE40B662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91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D7418-57F1-E4D0-839F-1D9956CE9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0C8FA-9C3E-BFE2-6BE2-82CFBC92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4C2756-CA18-9942-C643-7ABFF62A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4F9F67-32E9-9E1D-22C4-3FDEC12A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5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77DB42-23E8-3B89-7575-CDE57F9F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C63023-A8C8-4ABD-2FF8-7E51E843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E19CE4-7815-9D45-0E0F-A4554EE88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1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4B00A-B3C1-7B03-690F-BBB74FC89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23424-76E9-DCFD-415D-DA3CA698E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C12B-FB79-3A2A-C9DB-580D8693C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FCAE5-F173-FB79-476C-5E7E353B9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00925-416E-B5B2-44F4-07B10481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D0572-9BB9-DBDF-D148-40AD27C0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4D908-27DD-A06A-D2EA-74E1F07F9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E0A883-EDB4-BFE3-045B-05B7B0D46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325CCE-7733-451F-D1E8-0E80D93C9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37784-2589-4C88-878F-914D53CCA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40D4B-9704-5A6E-50D5-A65582383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82D95-18D8-E09A-84D3-A96E7BCAA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6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C5C2B7-7D92-8CA8-7B5C-AB7C27E8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7F4F2-18F9-9DF1-A8A2-9B2AF184E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AF9B4-9E86-8932-7A35-687E80A66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DDEC4-A1A5-4A49-906B-EB750D04D900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76410-2E16-6D4E-5D68-74F82D196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CE40C-68F5-0551-AD6C-F0EE0A835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2A4B4-4974-4E6D-AF43-1D95B434B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37298&amp;picture=globe-clipar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90BE0E39-6AD5-4340-FE19-08E9FA9D1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10367" y="2110387"/>
            <a:ext cx="3383070" cy="3261491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7FB7F70-D7F0-884D-83A7-98222E1A533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392" y="800356"/>
            <a:ext cx="7721477" cy="7104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International Virtual Open House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E0A0F-174C-A849-BF83-F0E5FDCB82E0}"/>
              </a:ext>
            </a:extLst>
          </p:cNvPr>
          <p:cNvSpPr txBox="1"/>
          <p:nvPr/>
        </p:nvSpPr>
        <p:spPr>
          <a:xfrm>
            <a:off x="2710021" y="1637470"/>
            <a:ext cx="8436811" cy="15717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171450" lvl="0" indent="-171450" eaLnBrk="0" hangingPunct="0">
              <a:lnSpc>
                <a:spcPct val="150000"/>
              </a:lnSpc>
              <a:spcBef>
                <a:spcPct val="0"/>
              </a:spcBef>
              <a:buFont typeface="Wingdings"/>
              <a:buChar char="§"/>
              <a:defRPr/>
            </a:pPr>
            <a:endPara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Held on Saturday February 11 on Zoom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BCOMP had 13 attendees including from UAE, Africa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Deadline to apply extended to March 31st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solidFill>
                <a:srgbClr val="000000"/>
              </a:solidFill>
              <a:latin typeface="Times New Roman"/>
              <a:cs typeface="Arial" panose="020B0604020202020204"/>
            </a:endParaRPr>
          </a:p>
          <a:p>
            <a:endParaRPr lang="en-US" b="1" dirty="0">
              <a:solidFill>
                <a:srgbClr val="FFC72A"/>
              </a:solidFill>
              <a:cs typeface="Arial" panose="020B0604020202020204"/>
            </a:endParaRPr>
          </a:p>
          <a:p>
            <a:endParaRPr lang="en-US" dirty="0">
              <a:cs typeface="Arial" panose="020B0604020202020204"/>
            </a:endParaRPr>
          </a:p>
          <a:p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77967-F3D7-AA4A-B75D-0F8F97AB4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455" y="5530308"/>
            <a:ext cx="1083197" cy="109046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6F9C203-3FA4-C700-18EA-D809FA149032}"/>
              </a:ext>
            </a:extLst>
          </p:cNvPr>
          <p:cNvSpPr txBox="1">
            <a:spLocks/>
          </p:cNvSpPr>
          <p:nvPr/>
        </p:nvSpPr>
        <p:spPr>
          <a:xfrm>
            <a:off x="1187392" y="3073751"/>
            <a:ext cx="6130793" cy="7104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Computing Volunteers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ED791-716C-7251-7A22-01FFDD3EC939}"/>
              </a:ext>
            </a:extLst>
          </p:cNvPr>
          <p:cNvSpPr txBox="1"/>
          <p:nvPr/>
        </p:nvSpPr>
        <p:spPr>
          <a:xfrm>
            <a:off x="2710021" y="3985982"/>
            <a:ext cx="725365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§"/>
            </a:pPr>
            <a:r>
              <a:rPr lang="en-US" sz="2000" dirty="0" err="1">
                <a:latin typeface="Calibri"/>
                <a:cs typeface="Arial"/>
              </a:rPr>
              <a:t>Minglun</a:t>
            </a:r>
            <a:r>
              <a:rPr lang="en-US" sz="2000" dirty="0">
                <a:latin typeface="Calibri"/>
                <a:cs typeface="Arial"/>
              </a:rPr>
              <a:t> Gong – Director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Purvi Patel – Recruitment Officer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Sarah Brennan – Program Counsellor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Greg Klotz – Program Counsellor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 </a:t>
            </a:r>
            <a:r>
              <a:rPr lang="en-US" sz="2000" dirty="0" err="1">
                <a:latin typeface="Calibri"/>
                <a:cs typeface="Arial"/>
              </a:rPr>
              <a:t>Haashir</a:t>
            </a:r>
            <a:r>
              <a:rPr lang="en-US" sz="2000" dirty="0">
                <a:latin typeface="Calibri"/>
                <a:cs typeface="Arial"/>
              </a:rPr>
              <a:t> Butt – 4th Year Computer Science student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 err="1">
                <a:latin typeface="Calibri"/>
                <a:cs typeface="Arial"/>
              </a:rPr>
              <a:t>Rashi</a:t>
            </a:r>
            <a:r>
              <a:rPr lang="en-US" sz="2000" dirty="0">
                <a:latin typeface="Calibri"/>
                <a:cs typeface="Arial"/>
              </a:rPr>
              <a:t> Mathur – 3rd Year Software Engineering student</a:t>
            </a:r>
          </a:p>
        </p:txBody>
      </p:sp>
    </p:spTree>
    <p:extLst>
      <p:ext uri="{BB962C8B-B14F-4D97-AF65-F5344CB8AC3E}">
        <p14:creationId xmlns:p14="http://schemas.microsoft.com/office/powerpoint/2010/main" val="344056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7FB7F70-D7F0-884D-83A7-98222E1A533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392" y="800356"/>
            <a:ext cx="6130793" cy="145811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Questions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E0A0F-174C-A849-BF83-F0E5FDCB82E0}"/>
              </a:ext>
            </a:extLst>
          </p:cNvPr>
          <p:cNvSpPr txBox="1"/>
          <p:nvPr/>
        </p:nvSpPr>
        <p:spPr>
          <a:xfrm>
            <a:off x="1935192" y="1938068"/>
            <a:ext cx="6294585" cy="41165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Coop experiences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Declaring a minor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Programming languages used in first year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Admission specifics regarding certain curriculum e.g. A level courses 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endParaRPr lang="en-US" sz="2000" dirty="0">
              <a:latin typeface="Calibri"/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77967-F3D7-AA4A-B75D-0F8F97AB4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455" y="5530308"/>
            <a:ext cx="1083197" cy="109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1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2144A2F4-9CAA-ABA0-97E5-B30139743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320" y="2281912"/>
            <a:ext cx="2928426" cy="22941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7FB7F70-D7F0-884D-83A7-98222E1A533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392" y="800356"/>
            <a:ext cx="6130793" cy="145811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Events &amp; Campaigns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E0A0F-174C-A849-BF83-F0E5FDCB82E0}"/>
              </a:ext>
            </a:extLst>
          </p:cNvPr>
          <p:cNvSpPr txBox="1"/>
          <p:nvPr/>
        </p:nvSpPr>
        <p:spPr>
          <a:xfrm>
            <a:off x="988956" y="1529415"/>
            <a:ext cx="7735594" cy="41165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Go Code Girl – Grade 7-12, 84reg</a:t>
            </a:r>
            <a:r>
              <a:rPr lang="en-US" dirty="0">
                <a:latin typeface="Calibri"/>
                <a:cs typeface="Arial" panose="020B0604020202020204"/>
                <a:sym typeface="Wingdings" panose="05000000000000000000" pitchFamily="2" charset="2"/>
              </a:rPr>
              <a:t></a:t>
            </a:r>
            <a:r>
              <a:rPr lang="en-US" dirty="0">
                <a:latin typeface="Calibri"/>
                <a:cs typeface="Arial" panose="020B0604020202020204"/>
              </a:rPr>
              <a:t>66 attendees, ~13 volunteers. Workshops included Scratch, UX experience, unplugged coding. 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‘Study STEM at the University of Guelph’ – webinar for international students overseas on Saturday March 4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Campus Day – university open house on Sunday March 26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Grade 10 + 11 week – virtual evening sessions, TBD (Admissions)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Battle STEM – formerly Science Olympics on Thursday May 4. Geared towards Grade 9-12 local high school challenges</a:t>
            </a: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buFont typeface="Wingdings"/>
              <a:buChar char="§"/>
            </a:pPr>
            <a:r>
              <a:rPr lang="en-US" dirty="0">
                <a:latin typeface="Calibri"/>
                <a:cs typeface="Arial" panose="020B0604020202020204"/>
              </a:rPr>
              <a:t>VIP cards – conversion tactic sending out mailed cards to </a:t>
            </a:r>
            <a:r>
              <a:rPr lang="en-US" b="1" u="sng" dirty="0">
                <a:latin typeface="Calibri"/>
                <a:cs typeface="Arial" panose="020B0604020202020204"/>
              </a:rPr>
              <a:t>admitted </a:t>
            </a:r>
            <a:r>
              <a:rPr lang="en-US" dirty="0">
                <a:latin typeface="Calibri"/>
                <a:cs typeface="Arial" panose="020B0604020202020204"/>
              </a:rPr>
              <a:t>domestic students and email to international students</a:t>
            </a:r>
            <a:endParaRPr lang="en-US" dirty="0">
              <a:highlight>
                <a:srgbClr val="FFFF00"/>
              </a:highlight>
              <a:latin typeface="Calibri"/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77967-F3D7-AA4A-B75D-0F8F97AB4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455" y="5530308"/>
            <a:ext cx="1083197" cy="109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3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198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International Virtual Open House</vt:lpstr>
      <vt:lpstr>Questions</vt:lpstr>
      <vt:lpstr>Events &amp; Campaigns</vt:lpstr>
    </vt:vector>
  </TitlesOfParts>
  <Company>University of Guelph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Ontario Universities Fair </dc:title>
  <dc:creator>Purvi Patel</dc:creator>
  <cp:lastModifiedBy>Purvi Patel</cp:lastModifiedBy>
  <cp:revision>13</cp:revision>
  <dcterms:created xsi:type="dcterms:W3CDTF">2023-02-17T17:19:09Z</dcterms:created>
  <dcterms:modified xsi:type="dcterms:W3CDTF">2023-02-21T15:08:14Z</dcterms:modified>
</cp:coreProperties>
</file>