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jpeg"/>
  <Override PartName="/ppt/media/image10.jpg" ContentType="image/jpeg"/>
  <Override PartName="/ppt/media/image11.JPG" ContentType="image/jpeg"/>
  <Override PartName="/ppt/media/image12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5"/>
  </p:notesMasterIdLst>
  <p:sldIdLst>
    <p:sldId id="258" r:id="rId2"/>
    <p:sldId id="292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0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899" autoAdjust="0"/>
  </p:normalViewPr>
  <p:slideViewPr>
    <p:cSldViewPr snapToGrid="0">
      <p:cViewPr varScale="1">
        <p:scale>
          <a:sx n="71" d="100"/>
          <a:sy n="71" d="100"/>
        </p:scale>
        <p:origin x="4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0C701-9D0E-4765-B3DF-B038749CB2E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F4C73-0862-4754-8AAD-A1A8CF018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5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F4C73-0862-4754-8AAD-A1A8CF018E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F4C73-0862-4754-8AAD-A1A8CF018E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1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5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8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0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609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E5FBE-9C3E-AC44-9F57-34DFAAF99D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35D22-2410-EA48-B503-2726E93CE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83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1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5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5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4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7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5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3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8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4E217-1730-1925-D654-13CDC7C53F00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 dirty="0"/>
              <a:t>Tremaine Visiting Speaker</a:t>
            </a:r>
            <a:br>
              <a:rPr lang="en-US" sz="3700" dirty="0"/>
            </a:br>
            <a:r>
              <a:rPr lang="en-US" sz="3700" dirty="0"/>
              <a:t>Series for Women</a:t>
            </a:r>
            <a:br>
              <a:rPr lang="en-US" sz="3700" dirty="0"/>
            </a:br>
            <a:r>
              <a:rPr lang="en-US" sz="3700" dirty="0"/>
              <a:t>in Science</a:t>
            </a: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earing glasses and a turtleneck&#10;&#10;Description automatically generated">
            <a:extLst>
              <a:ext uri="{FF2B5EF4-FFF2-40B4-BE49-F238E27FC236}">
                <a16:creationId xmlns:a16="http://schemas.microsoft.com/office/drawing/2014/main" id="{35E3BB73-7F52-4BBB-0037-68E4DB87C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r="1" b="5623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4C638-D76C-026E-8283-4DE2B43131FA}"/>
              </a:ext>
            </a:extLst>
          </p:cNvPr>
          <p:cNvSpPr txBox="1"/>
          <p:nvPr/>
        </p:nvSpPr>
        <p:spPr>
          <a:xfrm>
            <a:off x="477981" y="5066522"/>
            <a:ext cx="358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Joanna </a:t>
            </a:r>
            <a:r>
              <a:rPr lang="en-US" dirty="0" err="1"/>
              <a:t>McGrenere</a:t>
            </a:r>
            <a:endParaRPr lang="en-US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0D2F9CD-46CC-163C-DE4D-BBC0DA3DE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061" y="5799677"/>
            <a:ext cx="869939" cy="906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0CD92-4BAD-FBC7-3420-52A4A784F7DD}"/>
              </a:ext>
            </a:extLst>
          </p:cNvPr>
          <p:cNvSpPr txBox="1"/>
          <p:nvPr/>
        </p:nvSpPr>
        <p:spPr>
          <a:xfrm>
            <a:off x="483387" y="5496608"/>
            <a:ext cx="358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October 15-17, 2024</a:t>
            </a:r>
          </a:p>
        </p:txBody>
      </p:sp>
    </p:spTree>
    <p:extLst>
      <p:ext uri="{BB962C8B-B14F-4D97-AF65-F5344CB8AC3E}">
        <p14:creationId xmlns:p14="http://schemas.microsoft.com/office/powerpoint/2010/main" val="3592208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CEDE78-CBEF-2A43-8C69-D43298D65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46B18F-64AD-4541-9900-45A962322A7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9454" y="383349"/>
            <a:ext cx="8612762" cy="9264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Committee Members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C0B44B-37EE-FD49-803D-F053A598F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2215"/>
            <a:ext cx="1083197" cy="1090467"/>
          </a:xfrm>
          <a:prstGeom prst="rect">
            <a:avLst/>
          </a:prstGeom>
        </p:spPr>
      </p:pic>
      <p:pic>
        <p:nvPicPr>
          <p:cNvPr id="17" name="Picture 1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1A0A5C8-B94D-28BE-B3B4-BD38234D9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80" y="4086710"/>
            <a:ext cx="1570364" cy="16942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D2BBAF9-3600-DC46-3B45-CFEB44452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78" y="1521368"/>
            <a:ext cx="1545099" cy="15893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 descr="A person with long brown hair wearing a grey suit&#10;&#10;Description automatically generated">
            <a:extLst>
              <a:ext uri="{FF2B5EF4-FFF2-40B4-BE49-F238E27FC236}">
                <a16:creationId xmlns:a16="http://schemas.microsoft.com/office/drawing/2014/main" id="{3EF0124B-19B7-7BF8-5D4C-2A6F7A3D9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5299248" y="1524845"/>
            <a:ext cx="1530041" cy="15893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3" name="Picture 2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7AB7746-6049-1271-89AF-DA88EFD86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52" y="1562815"/>
            <a:ext cx="1530040" cy="15893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Picture 24" descr="A person smiling at camera&#10;&#10;Description automatically generated">
            <a:extLst>
              <a:ext uri="{FF2B5EF4-FFF2-40B4-BE49-F238E27FC236}">
                <a16:creationId xmlns:a16="http://schemas.microsoft.com/office/drawing/2014/main" id="{63D63528-3E88-AB0B-76F6-C29061578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327" y="1538371"/>
            <a:ext cx="1580405" cy="15858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Picture 2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8EE3DBC4-AF3E-68F9-BF05-109E36C62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8" y="1521368"/>
            <a:ext cx="1362294" cy="15893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9" name="Picture 28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022DA8CE-4B4C-6B21-D13B-B3E4ACA6AF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3"/>
          <a:stretch/>
        </p:blipFill>
        <p:spPr>
          <a:xfrm>
            <a:off x="2963505" y="4092047"/>
            <a:ext cx="1530040" cy="16942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Picture 30" descr="A person in a white turtleneck&#10;&#10;Description automatically generated">
            <a:extLst>
              <a:ext uri="{FF2B5EF4-FFF2-40B4-BE49-F238E27FC236}">
                <a16:creationId xmlns:a16="http://schemas.microsoft.com/office/drawing/2014/main" id="{57D1CDCD-9707-2FD3-0822-FEA644C9A5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t="7626" r="7322"/>
          <a:stretch/>
        </p:blipFill>
        <p:spPr>
          <a:xfrm>
            <a:off x="9822854" y="4086708"/>
            <a:ext cx="1654084" cy="16942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3" name="Picture 32" descr="A person in a suit and glasses smiling&#10;&#10;Description automatically generated">
            <a:extLst>
              <a:ext uri="{FF2B5EF4-FFF2-40B4-BE49-F238E27FC236}">
                <a16:creationId xmlns:a16="http://schemas.microsoft.com/office/drawing/2014/main" id="{DDD0C231-6851-5E5E-A2EB-AB53ACD0FE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52" y="4125134"/>
            <a:ext cx="1530040" cy="1655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45F3627-1E9F-A8B8-8E4F-9693C8C902BC}"/>
              </a:ext>
            </a:extLst>
          </p:cNvPr>
          <p:cNvSpPr txBox="1"/>
          <p:nvPr/>
        </p:nvSpPr>
        <p:spPr>
          <a:xfrm>
            <a:off x="690206" y="3333734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Minglun</a:t>
            </a:r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Gong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648AD5-26D2-88FB-72BA-5FB9540DB0F4}"/>
              </a:ext>
            </a:extLst>
          </p:cNvPr>
          <p:cNvSpPr txBox="1"/>
          <p:nvPr/>
        </p:nvSpPr>
        <p:spPr>
          <a:xfrm>
            <a:off x="9901954" y="5988429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Wenjing Zhang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5118DD-885D-D9D2-A05E-422C6897B91B}"/>
              </a:ext>
            </a:extLst>
          </p:cNvPr>
          <p:cNvSpPr txBox="1"/>
          <p:nvPr/>
        </p:nvSpPr>
        <p:spPr>
          <a:xfrm>
            <a:off x="7837072" y="5988429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Yan </a:t>
            </a:r>
            <a:r>
              <a:rPr lang="en-US" sz="1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Yan</a:t>
            </a:r>
            <a:endParaRPr lang="en-US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7A84CE-8E8C-1644-6F6F-8E5B68E3D150}"/>
              </a:ext>
            </a:extLst>
          </p:cNvPr>
          <p:cNvSpPr txBox="1"/>
          <p:nvPr/>
        </p:nvSpPr>
        <p:spPr>
          <a:xfrm>
            <a:off x="5410858" y="5988428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Chandler Gray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B59479-FBF6-B930-36C2-2E5AEFA45FFE}"/>
              </a:ext>
            </a:extLst>
          </p:cNvPr>
          <p:cNvSpPr txBox="1"/>
          <p:nvPr/>
        </p:nvSpPr>
        <p:spPr>
          <a:xfrm>
            <a:off x="3120812" y="5988428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Sonal Allana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CF49E2-3978-7778-8591-457C7B25F353}"/>
              </a:ext>
            </a:extLst>
          </p:cNvPr>
          <p:cNvSpPr txBox="1"/>
          <p:nvPr/>
        </p:nvSpPr>
        <p:spPr>
          <a:xfrm>
            <a:off x="9868140" y="3333733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Katie McLean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1C0049-30E8-57AB-5F2E-6E91250E7649}"/>
              </a:ext>
            </a:extLst>
          </p:cNvPr>
          <p:cNvSpPr txBox="1"/>
          <p:nvPr/>
        </p:nvSpPr>
        <p:spPr>
          <a:xfrm>
            <a:off x="7656014" y="3359621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Jean Hein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2D0D16-265A-9372-E070-DE74AFE0912D}"/>
              </a:ext>
            </a:extLst>
          </p:cNvPr>
          <p:cNvSpPr txBox="1"/>
          <p:nvPr/>
        </p:nvSpPr>
        <p:spPr>
          <a:xfrm>
            <a:off x="5449566" y="3333549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Purvi Patel</a:t>
            </a:r>
            <a:r>
              <a:rPr lang="en-US" sz="1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EED37C-F4AC-7F76-5BF5-F827384F0460}"/>
              </a:ext>
            </a:extLst>
          </p:cNvPr>
          <p:cNvSpPr txBox="1"/>
          <p:nvPr/>
        </p:nvSpPr>
        <p:spPr>
          <a:xfrm>
            <a:off x="2963505" y="3345574"/>
            <a:ext cx="145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Cathie </a:t>
            </a:r>
            <a:r>
              <a:rPr lang="en-US" sz="1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Hosker</a:t>
            </a:r>
            <a:endParaRPr lang="en-US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0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FB7F70-D7F0-884D-83A7-98222E1A53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489" y="784682"/>
            <a:ext cx="7721477" cy="7104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March Open House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E0A0F-174C-A849-BF83-F0E5FDCB82E0}"/>
              </a:ext>
            </a:extLst>
          </p:cNvPr>
          <p:cNvSpPr txBox="1"/>
          <p:nvPr/>
        </p:nvSpPr>
        <p:spPr>
          <a:xfrm>
            <a:off x="580489" y="1348915"/>
            <a:ext cx="8436811" cy="15717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171450" lvl="0" indent="-171450" eaLnBrk="0" hangingPunct="0">
              <a:lnSpc>
                <a:spcPct val="150000"/>
              </a:lnSpc>
              <a:spcBef>
                <a:spcPct val="0"/>
              </a:spcBef>
              <a:buFont typeface="Wingdings"/>
              <a:buChar char="§"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§"/>
            </a:pPr>
            <a:r>
              <a:rPr lang="en-US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Held on Sunday March 24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BCOMP info session attendance was about 232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FAQ’s – primarily on coop and then minors, types of math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courses, admission decision deadlines</a:t>
            </a:r>
          </a:p>
          <a:p>
            <a:endParaRPr lang="en-US" b="1" dirty="0">
              <a:solidFill>
                <a:srgbClr val="FFC72A"/>
              </a:solidFill>
              <a:cs typeface="Arial" panose="020B0604020202020204"/>
            </a:endParaRPr>
          </a:p>
          <a:p>
            <a:endParaRPr lang="en-US" dirty="0">
              <a:cs typeface="Arial" panose="020B0604020202020204"/>
            </a:endParaRPr>
          </a:p>
          <a:p>
            <a:endParaRPr lang="en-US" dirty="0">
              <a:cs typeface="Arial" panose="020B0604020202020204"/>
            </a:endParaRPr>
          </a:p>
          <a:p>
            <a:pPr marL="285750" indent="-285750">
              <a:buFont typeface="Wingdings"/>
              <a:buChar char="§"/>
            </a:pPr>
            <a:endParaRPr lang="en-US" dirty="0">
              <a:cs typeface="Arial" panose="020B0604020202020204"/>
            </a:endParaRPr>
          </a:p>
          <a:p>
            <a:pPr marL="285750" indent="-285750">
              <a:buFont typeface="Wingdings"/>
              <a:buChar char="§"/>
            </a:pPr>
            <a:endParaRPr lang="en-US" dirty="0">
              <a:cs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77967-F3D7-AA4A-B75D-0F8F97AB4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55" y="5530308"/>
            <a:ext cx="1083197" cy="10904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F9C203-3FA4-C700-18EA-D809FA149032}"/>
              </a:ext>
            </a:extLst>
          </p:cNvPr>
          <p:cNvSpPr txBox="1">
            <a:spLocks/>
          </p:cNvSpPr>
          <p:nvPr/>
        </p:nvSpPr>
        <p:spPr>
          <a:xfrm>
            <a:off x="580489" y="3046488"/>
            <a:ext cx="6130793" cy="7104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Computing Volunteers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ED791-716C-7251-7A22-01FFDD3EC939}"/>
              </a:ext>
            </a:extLst>
          </p:cNvPr>
          <p:cNvSpPr txBox="1"/>
          <p:nvPr/>
        </p:nvSpPr>
        <p:spPr>
          <a:xfrm>
            <a:off x="522143" y="3801301"/>
            <a:ext cx="725365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en-US" dirty="0">
                <a:latin typeface="Calibri"/>
                <a:cs typeface="Arial"/>
              </a:rPr>
              <a:t>Purvi Patel – Recruitment Officer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latin typeface="Calibri"/>
                <a:cs typeface="Arial"/>
              </a:rPr>
              <a:t>Sarah Brennan &amp; Greg Klotz – Program Counsellors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latin typeface="Calibri"/>
                <a:cs typeface="Arial"/>
              </a:rPr>
              <a:t>Kate McRoberts – Coop Coordinator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latin typeface="Calibri"/>
                <a:cs typeface="Arial"/>
              </a:rPr>
              <a:t>Ritu Chaturvedi - Faculty</a:t>
            </a:r>
          </a:p>
          <a:p>
            <a:pPr marL="285750" indent="-285750">
              <a:buFont typeface="Wingdings"/>
              <a:buChar char="§"/>
            </a:pPr>
            <a:r>
              <a:rPr lang="en-US" dirty="0">
                <a:latin typeface="Calibri"/>
                <a:cs typeface="Arial"/>
              </a:rPr>
              <a:t>Bianca </a:t>
            </a:r>
            <a:r>
              <a:rPr lang="en-US" dirty="0" err="1">
                <a:latin typeface="Calibri"/>
                <a:cs typeface="Arial"/>
              </a:rPr>
              <a:t>Laube</a:t>
            </a:r>
            <a:r>
              <a:rPr lang="en-US" dirty="0">
                <a:latin typeface="Calibri"/>
                <a:cs typeface="Arial"/>
              </a:rPr>
              <a:t> </a:t>
            </a:r>
            <a:r>
              <a:rPr lang="en-US" dirty="0" err="1">
                <a:latin typeface="Calibri"/>
                <a:cs typeface="Arial"/>
              </a:rPr>
              <a:t>Benini</a:t>
            </a:r>
            <a:r>
              <a:rPr lang="en-US" dirty="0">
                <a:latin typeface="Calibri"/>
                <a:cs typeface="Arial"/>
              </a:rPr>
              <a:t> &amp; </a:t>
            </a:r>
            <a:r>
              <a:rPr lang="en-US" dirty="0" err="1">
                <a:latin typeface="Calibri"/>
                <a:cs typeface="Arial"/>
              </a:rPr>
              <a:t>Sukhmanpreet</a:t>
            </a:r>
            <a:r>
              <a:rPr lang="en-US" dirty="0">
                <a:latin typeface="Calibri"/>
                <a:cs typeface="Arial"/>
              </a:rPr>
              <a:t> Kaur –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27C74-CAE2-50CF-EF0C-B2BFFFEB7C98}"/>
              </a:ext>
            </a:extLst>
          </p:cNvPr>
          <p:cNvSpPr txBox="1"/>
          <p:nvPr/>
        </p:nvSpPr>
        <p:spPr>
          <a:xfrm>
            <a:off x="1302818" y="5915278"/>
            <a:ext cx="540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open house Thurs May 16 – need a sample lecture with faculty member!</a:t>
            </a:r>
          </a:p>
        </p:txBody>
      </p:sp>
      <p:pic>
        <p:nvPicPr>
          <p:cNvPr id="10" name="Picture 9" descr="A group of women standing in front of a sign&#10;&#10;Description automatically generated">
            <a:extLst>
              <a:ext uri="{FF2B5EF4-FFF2-40B4-BE49-F238E27FC236}">
                <a16:creationId xmlns:a16="http://schemas.microsoft.com/office/drawing/2014/main" id="{1D169A3F-2D1D-71F6-9024-50359C866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0930" y="1336721"/>
            <a:ext cx="5413254" cy="40599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056882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7261</TotalTime>
  <Words>121</Words>
  <Application>Microsoft Office PowerPoint</Application>
  <PresentationFormat>Widescreen</PresentationFormat>
  <Paragraphs>31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Aptos</vt:lpstr>
      <vt:lpstr>Arial</vt:lpstr>
      <vt:lpstr>Calibri</vt:lpstr>
      <vt:lpstr>Neue Haas Grotesk Text Pro</vt:lpstr>
      <vt:lpstr>Roboto</vt:lpstr>
      <vt:lpstr>Wingdings</vt:lpstr>
      <vt:lpstr>AccentBoxVTI</vt:lpstr>
      <vt:lpstr>PowerPoint Presentation</vt:lpstr>
      <vt:lpstr>SoCS Committee Members</vt:lpstr>
      <vt:lpstr>March Open House</vt:lpstr>
    </vt:vector>
  </TitlesOfParts>
  <Company>University of Guelph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Purvi Patel</dc:creator>
  <cp:lastModifiedBy>Purvi Patel</cp:lastModifiedBy>
  <cp:revision>19</cp:revision>
  <dcterms:created xsi:type="dcterms:W3CDTF">2024-04-23T14:52:12Z</dcterms:created>
  <dcterms:modified xsi:type="dcterms:W3CDTF">2024-04-30T16:34:26Z</dcterms:modified>
</cp:coreProperties>
</file>