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4084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68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34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905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790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245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462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437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349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747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783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B61A8-5CCB-48E3-8D49-7355D6C366C5}" type="datetimeFigureOut">
              <a:rPr lang="en-CA" smtClean="0"/>
              <a:t>2019-06-17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634F2-9BF0-4C92-9B1C-2B24E01565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777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28" y="864524"/>
            <a:ext cx="7500854" cy="545037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4024" y="240298"/>
            <a:ext cx="880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CEPS International Masters Students (Total Funding Provided) </a:t>
            </a:r>
          </a:p>
        </p:txBody>
      </p:sp>
    </p:spTree>
    <p:extLst>
      <p:ext uri="{BB962C8B-B14F-4D97-AF65-F5344CB8AC3E}">
        <p14:creationId xmlns:p14="http://schemas.microsoft.com/office/powerpoint/2010/main" val="11638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28" y="864524"/>
            <a:ext cx="7500854" cy="545037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396537" y="3782291"/>
            <a:ext cx="5552902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03729" y="3412121"/>
            <a:ext cx="182492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Tuition  = $23,000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024" y="240298"/>
            <a:ext cx="880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CEPS International Masters Students (Total Funding Provided) </a:t>
            </a:r>
          </a:p>
        </p:txBody>
      </p:sp>
    </p:spTree>
    <p:extLst>
      <p:ext uri="{BB962C8B-B14F-4D97-AF65-F5344CB8AC3E}">
        <p14:creationId xmlns:p14="http://schemas.microsoft.com/office/powerpoint/2010/main" val="278592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28" y="864524"/>
            <a:ext cx="7500854" cy="545037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396537" y="3782291"/>
            <a:ext cx="5552902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03729" y="3412121"/>
            <a:ext cx="182492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Tuition  = $23,000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024" y="240298"/>
            <a:ext cx="880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CEPS International Masters Students (Total Funding Provided)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07618" y="2330338"/>
            <a:ext cx="4596111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99279" y="1877037"/>
            <a:ext cx="307366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1600" dirty="0" err="1">
                <a:latin typeface="Arial" panose="020B0604020202020204" pitchFamily="34" charset="0"/>
                <a:cs typeface="Arial" panose="020B0604020202020204" pitchFamily="34" charset="0"/>
              </a:rPr>
              <a:t>Tuition+cost</a:t>
            </a: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 of living  = $36,000</a:t>
            </a:r>
          </a:p>
        </p:txBody>
      </p:sp>
    </p:spTree>
    <p:extLst>
      <p:ext uri="{BB962C8B-B14F-4D97-AF65-F5344CB8AC3E}">
        <p14:creationId xmlns:p14="http://schemas.microsoft.com/office/powerpoint/2010/main" val="281483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28" y="864524"/>
            <a:ext cx="7500854" cy="545037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386838" y="3782291"/>
            <a:ext cx="5552902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18813" y="3420434"/>
            <a:ext cx="182492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Tuition  = $23,000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389298" y="4400598"/>
            <a:ext cx="5552902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57967" y="4476231"/>
            <a:ext cx="218123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Proposed Minimum Stipend = $16,500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024" y="240298"/>
            <a:ext cx="880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CEPS International Masters Students (Total Funding Provided)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407618" y="2330338"/>
            <a:ext cx="4596111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99279" y="1877037"/>
            <a:ext cx="307366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sz="1600" dirty="0" err="1">
                <a:latin typeface="Arial" panose="020B0604020202020204" pitchFamily="34" charset="0"/>
                <a:cs typeface="Arial" panose="020B0604020202020204" pitchFamily="34" charset="0"/>
              </a:rPr>
              <a:t>Tuition+cost</a:t>
            </a: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 of living  = $36,000</a:t>
            </a:r>
          </a:p>
        </p:txBody>
      </p:sp>
    </p:spTree>
    <p:extLst>
      <p:ext uri="{BB962C8B-B14F-4D97-AF65-F5344CB8AC3E}">
        <p14:creationId xmlns:p14="http://schemas.microsoft.com/office/powerpoint/2010/main" val="389431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34024" y="240298"/>
            <a:ext cx="8809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CEPS International Masters Students (Total Funding Provided)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313" y="872836"/>
            <a:ext cx="7760982" cy="558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80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79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Waterloo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wells</dc:creator>
  <cp:lastModifiedBy>Mary A Wells</cp:lastModifiedBy>
  <cp:revision>4</cp:revision>
  <dcterms:created xsi:type="dcterms:W3CDTF">2019-06-02T10:35:49Z</dcterms:created>
  <dcterms:modified xsi:type="dcterms:W3CDTF">2019-06-17T18:26:29Z</dcterms:modified>
</cp:coreProperties>
</file>