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  <p:sldMasterId id="2147483675" r:id="rId3"/>
  </p:sldMasterIdLst>
  <p:notesMasterIdLst>
    <p:notesMasterId r:id="rId18"/>
  </p:notesMasterIdLst>
  <p:sldIdLst>
    <p:sldId id="257" r:id="rId4"/>
    <p:sldId id="270" r:id="rId5"/>
    <p:sldId id="282" r:id="rId6"/>
    <p:sldId id="447" r:id="rId7"/>
    <p:sldId id="448" r:id="rId8"/>
    <p:sldId id="445" r:id="rId9"/>
    <p:sldId id="297" r:id="rId10"/>
    <p:sldId id="261" r:id="rId11"/>
    <p:sldId id="279" r:id="rId12"/>
    <p:sldId id="280" r:id="rId13"/>
    <p:sldId id="278" r:id="rId14"/>
    <p:sldId id="281" r:id="rId15"/>
    <p:sldId id="449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EF85B-A8F1-400B-B346-24F5475D02AF}" v="24" dt="2022-09-28T13:53:58.4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oy Marshall Green" userId="42116a4b-2fd3-41a9-a442-f0b66e15a1da" providerId="ADAL" clId="{53DEF85B-A8F1-400B-B346-24F5475D02AF}"/>
    <pc:docChg chg="undo custSel addSld delSld modSld sldOrd delMainMaster">
      <pc:chgData name="Amoy Marshall Green" userId="42116a4b-2fd3-41a9-a442-f0b66e15a1da" providerId="ADAL" clId="{53DEF85B-A8F1-400B-B346-24F5475D02AF}" dt="2022-09-28T13:54:35.406" v="3667" actId="20577"/>
      <pc:docMkLst>
        <pc:docMk/>
      </pc:docMkLst>
      <pc:sldChg chg="del">
        <pc:chgData name="Amoy Marshall Green" userId="42116a4b-2fd3-41a9-a442-f0b66e15a1da" providerId="ADAL" clId="{53DEF85B-A8F1-400B-B346-24F5475D02AF}" dt="2022-09-23T17:45:28.724" v="0" actId="47"/>
        <pc:sldMkLst>
          <pc:docMk/>
          <pc:sldMk cId="1274793327" sldId="256"/>
        </pc:sldMkLst>
      </pc:sldChg>
      <pc:sldChg chg="modSp mod">
        <pc:chgData name="Amoy Marshall Green" userId="42116a4b-2fd3-41a9-a442-f0b66e15a1da" providerId="ADAL" clId="{53DEF85B-A8F1-400B-B346-24F5475D02AF}" dt="2022-09-23T22:11:59.196" v="1865" actId="20577"/>
        <pc:sldMkLst>
          <pc:docMk/>
          <pc:sldMk cId="0" sldId="257"/>
        </pc:sldMkLst>
        <pc:spChg chg="mod">
          <ac:chgData name="Amoy Marshall Green" userId="42116a4b-2fd3-41a9-a442-f0b66e15a1da" providerId="ADAL" clId="{53DEF85B-A8F1-400B-B346-24F5475D02AF}" dt="2022-09-23T22:11:59.196" v="1865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Amoy Marshall Green" userId="42116a4b-2fd3-41a9-a442-f0b66e15a1da" providerId="ADAL" clId="{53DEF85B-A8F1-400B-B346-24F5475D02AF}" dt="2022-09-23T18:11:04.040" v="231" actId="1076"/>
          <ac:spMkLst>
            <pc:docMk/>
            <pc:sldMk cId="0" sldId="257"/>
            <ac:spMk id="3" creationId="{00000000-0000-0000-0000-000000000000}"/>
          </ac:spMkLst>
        </pc:spChg>
        <pc:picChg chg="mod">
          <ac:chgData name="Amoy Marshall Green" userId="42116a4b-2fd3-41a9-a442-f0b66e15a1da" providerId="ADAL" clId="{53DEF85B-A8F1-400B-B346-24F5475D02AF}" dt="2022-09-23T18:11:13.467" v="233" actId="14100"/>
          <ac:picMkLst>
            <pc:docMk/>
            <pc:sldMk cId="0" sldId="257"/>
            <ac:picMk id="5" creationId="{CBD67AD7-6D47-454A-A4B1-920A71EA8140}"/>
          </ac:picMkLst>
        </pc:picChg>
      </pc:sldChg>
      <pc:sldChg chg="del">
        <pc:chgData name="Amoy Marshall Green" userId="42116a4b-2fd3-41a9-a442-f0b66e15a1da" providerId="ADAL" clId="{53DEF85B-A8F1-400B-B346-24F5475D02AF}" dt="2022-09-27T16:43:21.760" v="2378" actId="47"/>
        <pc:sldMkLst>
          <pc:docMk/>
          <pc:sldMk cId="2367640195" sldId="258"/>
        </pc:sldMkLst>
      </pc:sldChg>
      <pc:sldChg chg="addSp delSp modSp del mod">
        <pc:chgData name="Amoy Marshall Green" userId="42116a4b-2fd3-41a9-a442-f0b66e15a1da" providerId="ADAL" clId="{53DEF85B-A8F1-400B-B346-24F5475D02AF}" dt="2022-09-23T22:24:20.854" v="2358" actId="47"/>
        <pc:sldMkLst>
          <pc:docMk/>
          <pc:sldMk cId="3524973521" sldId="259"/>
        </pc:sldMkLst>
        <pc:spChg chg="add mod">
          <ac:chgData name="Amoy Marshall Green" userId="42116a4b-2fd3-41a9-a442-f0b66e15a1da" providerId="ADAL" clId="{53DEF85B-A8F1-400B-B346-24F5475D02AF}" dt="2022-09-23T22:14:01.255" v="1872" actId="1076"/>
          <ac:spMkLst>
            <pc:docMk/>
            <pc:sldMk cId="3524973521" sldId="259"/>
            <ac:spMk id="5" creationId="{759AC6CA-891B-56AC-0090-2DC0E8A8EE4C}"/>
          </ac:spMkLst>
        </pc:spChg>
        <pc:spChg chg="add mod">
          <ac:chgData name="Amoy Marshall Green" userId="42116a4b-2fd3-41a9-a442-f0b66e15a1da" providerId="ADAL" clId="{53DEF85B-A8F1-400B-B346-24F5475D02AF}" dt="2022-09-23T22:15:00.016" v="1874" actId="1076"/>
          <ac:spMkLst>
            <pc:docMk/>
            <pc:sldMk cId="3524973521" sldId="259"/>
            <ac:spMk id="7" creationId="{10CE09E1-A92F-D59C-196D-6D5C209AC319}"/>
          </ac:spMkLst>
        </pc:spChg>
        <pc:picChg chg="del mod">
          <ac:chgData name="Amoy Marshall Green" userId="42116a4b-2fd3-41a9-a442-f0b66e15a1da" providerId="ADAL" clId="{53DEF85B-A8F1-400B-B346-24F5475D02AF}" dt="2022-09-23T22:13:57.039" v="1871" actId="478"/>
          <ac:picMkLst>
            <pc:docMk/>
            <pc:sldMk cId="3524973521" sldId="259"/>
            <ac:picMk id="3" creationId="{9D04BFF1-3C85-CAC8-6AB9-6BE8A6DCADF5}"/>
          </ac:picMkLst>
        </pc:picChg>
      </pc:sldChg>
      <pc:sldChg chg="modSp new del mod">
        <pc:chgData name="Amoy Marshall Green" userId="42116a4b-2fd3-41a9-a442-f0b66e15a1da" providerId="ADAL" clId="{53DEF85B-A8F1-400B-B346-24F5475D02AF}" dt="2022-09-23T19:12:51.697" v="571" actId="47"/>
        <pc:sldMkLst>
          <pc:docMk/>
          <pc:sldMk cId="1598270892" sldId="260"/>
        </pc:sldMkLst>
        <pc:spChg chg="mod">
          <ac:chgData name="Amoy Marshall Green" userId="42116a4b-2fd3-41a9-a442-f0b66e15a1da" providerId="ADAL" clId="{53DEF85B-A8F1-400B-B346-24F5475D02AF}" dt="2022-09-23T17:49:23.933" v="30" actId="20577"/>
          <ac:spMkLst>
            <pc:docMk/>
            <pc:sldMk cId="1598270892" sldId="260"/>
            <ac:spMk id="2" creationId="{C73EE576-1BD8-C1D7-2FE6-4B758E1CD411}"/>
          </ac:spMkLst>
        </pc:spChg>
        <pc:spChg chg="mod">
          <ac:chgData name="Amoy Marshall Green" userId="42116a4b-2fd3-41a9-a442-f0b66e15a1da" providerId="ADAL" clId="{53DEF85B-A8F1-400B-B346-24F5475D02AF}" dt="2022-09-23T18:16:38.563" v="375" actId="20577"/>
          <ac:spMkLst>
            <pc:docMk/>
            <pc:sldMk cId="1598270892" sldId="260"/>
            <ac:spMk id="3" creationId="{F6777733-F04D-BEC0-467A-699E0BE44D23}"/>
          </ac:spMkLst>
        </pc:spChg>
      </pc:sldChg>
      <pc:sldChg chg="addSp delSp modSp new mod">
        <pc:chgData name="Amoy Marshall Green" userId="42116a4b-2fd3-41a9-a442-f0b66e15a1da" providerId="ADAL" clId="{53DEF85B-A8F1-400B-B346-24F5475D02AF}" dt="2022-09-28T13:37:40.600" v="2767" actId="20577"/>
        <pc:sldMkLst>
          <pc:docMk/>
          <pc:sldMk cId="1537820596" sldId="261"/>
        </pc:sldMkLst>
        <pc:spChg chg="mod">
          <ac:chgData name="Amoy Marshall Green" userId="42116a4b-2fd3-41a9-a442-f0b66e15a1da" providerId="ADAL" clId="{53DEF85B-A8F1-400B-B346-24F5475D02AF}" dt="2022-09-23T22:17:27.425" v="1910" actId="20577"/>
          <ac:spMkLst>
            <pc:docMk/>
            <pc:sldMk cId="1537820596" sldId="261"/>
            <ac:spMk id="2" creationId="{FEB11EDC-6249-328C-0FD0-2A353227B639}"/>
          </ac:spMkLst>
        </pc:spChg>
        <pc:spChg chg="mod">
          <ac:chgData name="Amoy Marshall Green" userId="42116a4b-2fd3-41a9-a442-f0b66e15a1da" providerId="ADAL" clId="{53DEF85B-A8F1-400B-B346-24F5475D02AF}" dt="2022-09-28T13:37:40.600" v="2767" actId="20577"/>
          <ac:spMkLst>
            <pc:docMk/>
            <pc:sldMk cId="1537820596" sldId="261"/>
            <ac:spMk id="3" creationId="{B45910FF-25E8-6E53-FD1A-610E5DC5D4E9}"/>
          </ac:spMkLst>
        </pc:spChg>
        <pc:spChg chg="add del">
          <ac:chgData name="Amoy Marshall Green" userId="42116a4b-2fd3-41a9-a442-f0b66e15a1da" providerId="ADAL" clId="{53DEF85B-A8F1-400B-B346-24F5475D02AF}" dt="2022-09-23T21:53:24.072" v="1560" actId="22"/>
          <ac:spMkLst>
            <pc:docMk/>
            <pc:sldMk cId="1537820596" sldId="261"/>
            <ac:spMk id="5" creationId="{66DD8C3C-D573-BA02-167E-92FD5C1A6FFD}"/>
          </ac:spMkLst>
        </pc:spChg>
      </pc:sldChg>
      <pc:sldChg chg="addSp delSp modSp mod">
        <pc:chgData name="Amoy Marshall Green" userId="42116a4b-2fd3-41a9-a442-f0b66e15a1da" providerId="ADAL" clId="{53DEF85B-A8F1-400B-B346-24F5475D02AF}" dt="2022-09-23T19:12:30.843" v="570" actId="12"/>
        <pc:sldMkLst>
          <pc:docMk/>
          <pc:sldMk cId="739211280" sldId="270"/>
        </pc:sldMkLst>
        <pc:spChg chg="add mod">
          <ac:chgData name="Amoy Marshall Green" userId="42116a4b-2fd3-41a9-a442-f0b66e15a1da" providerId="ADAL" clId="{53DEF85B-A8F1-400B-B346-24F5475D02AF}" dt="2022-09-23T19:12:30.843" v="570" actId="12"/>
          <ac:spMkLst>
            <pc:docMk/>
            <pc:sldMk cId="739211280" sldId="270"/>
            <ac:spMk id="2" creationId="{C3D1066C-E153-F82C-1514-9880E1FBFB9B}"/>
          </ac:spMkLst>
        </pc:spChg>
        <pc:spChg chg="add mod">
          <ac:chgData name="Amoy Marshall Green" userId="42116a4b-2fd3-41a9-a442-f0b66e15a1da" providerId="ADAL" clId="{53DEF85B-A8F1-400B-B346-24F5475D02AF}" dt="2022-09-23T19:11:40.873" v="566" actId="1076"/>
          <ac:spMkLst>
            <pc:docMk/>
            <pc:sldMk cId="739211280" sldId="270"/>
            <ac:spMk id="4" creationId="{5FB3CE36-E53E-493F-0433-3F27107D1B5E}"/>
          </ac:spMkLst>
        </pc:spChg>
        <pc:spChg chg="del mod">
          <ac:chgData name="Amoy Marshall Green" userId="42116a4b-2fd3-41a9-a442-f0b66e15a1da" providerId="ADAL" clId="{53DEF85B-A8F1-400B-B346-24F5475D02AF}" dt="2022-09-23T18:53:32.501" v="556"/>
          <ac:spMkLst>
            <pc:docMk/>
            <pc:sldMk cId="739211280" sldId="270"/>
            <ac:spMk id="7" creationId="{897091E8-F403-E943-BBCF-F96FFBC2CF72}"/>
          </ac:spMkLst>
        </pc:spChg>
      </pc:sldChg>
      <pc:sldChg chg="addSp modSp add mod">
        <pc:chgData name="Amoy Marshall Green" userId="42116a4b-2fd3-41a9-a442-f0b66e15a1da" providerId="ADAL" clId="{53DEF85B-A8F1-400B-B346-24F5475D02AF}" dt="2022-09-23T22:26:23.905" v="2377" actId="1036"/>
        <pc:sldMkLst>
          <pc:docMk/>
          <pc:sldMk cId="3093538236" sldId="277"/>
        </pc:sldMkLst>
        <pc:spChg chg="mod">
          <ac:chgData name="Amoy Marshall Green" userId="42116a4b-2fd3-41a9-a442-f0b66e15a1da" providerId="ADAL" clId="{53DEF85B-A8F1-400B-B346-24F5475D02AF}" dt="2022-09-23T18:22:20.735" v="499" actId="14100"/>
          <ac:spMkLst>
            <pc:docMk/>
            <pc:sldMk cId="3093538236" sldId="277"/>
            <ac:spMk id="2" creationId="{4A6B0335-9C59-4549-9750-43A88D6F7314}"/>
          </ac:spMkLst>
        </pc:spChg>
        <pc:spChg chg="mod">
          <ac:chgData name="Amoy Marshall Green" userId="42116a4b-2fd3-41a9-a442-f0b66e15a1da" providerId="ADAL" clId="{53DEF85B-A8F1-400B-B346-24F5475D02AF}" dt="2022-09-23T18:22:34.707" v="503" actId="6549"/>
          <ac:spMkLst>
            <pc:docMk/>
            <pc:sldMk cId="3093538236" sldId="277"/>
            <ac:spMk id="3" creationId="{B2FAEECC-F891-43AC-B7F0-F204817DBB27}"/>
          </ac:spMkLst>
        </pc:spChg>
        <pc:spChg chg="add mod">
          <ac:chgData name="Amoy Marshall Green" userId="42116a4b-2fd3-41a9-a442-f0b66e15a1da" providerId="ADAL" clId="{53DEF85B-A8F1-400B-B346-24F5475D02AF}" dt="2022-09-23T22:26:23.905" v="2377" actId="1036"/>
          <ac:spMkLst>
            <pc:docMk/>
            <pc:sldMk cId="3093538236" sldId="277"/>
            <ac:spMk id="4" creationId="{7CFC3293-981B-FCAC-A059-F68B10ECC799}"/>
          </ac:spMkLst>
        </pc:spChg>
        <pc:picChg chg="mod">
          <ac:chgData name="Amoy Marshall Green" userId="42116a4b-2fd3-41a9-a442-f0b66e15a1da" providerId="ADAL" clId="{53DEF85B-A8F1-400B-B346-24F5475D02AF}" dt="2022-09-23T18:23:09.368" v="504" actId="1076"/>
          <ac:picMkLst>
            <pc:docMk/>
            <pc:sldMk cId="3093538236" sldId="277"/>
            <ac:picMk id="7" creationId="{5ADF5424-4130-470D-BDCF-C9FE9E314237}"/>
          </ac:picMkLst>
        </pc:picChg>
      </pc:sldChg>
      <pc:sldChg chg="modSp add mod">
        <pc:chgData name="Amoy Marshall Green" userId="42116a4b-2fd3-41a9-a442-f0b66e15a1da" providerId="ADAL" clId="{53DEF85B-A8F1-400B-B346-24F5475D02AF}" dt="2022-09-27T20:36:16.583" v="2734" actId="20577"/>
        <pc:sldMkLst>
          <pc:docMk/>
          <pc:sldMk cId="1850818504" sldId="278"/>
        </pc:sldMkLst>
        <pc:spChg chg="mod">
          <ac:chgData name="Amoy Marshall Green" userId="42116a4b-2fd3-41a9-a442-f0b66e15a1da" providerId="ADAL" clId="{53DEF85B-A8F1-400B-B346-24F5475D02AF}" dt="2022-09-23T22:17:46.762" v="1916" actId="20577"/>
          <ac:spMkLst>
            <pc:docMk/>
            <pc:sldMk cId="1850818504" sldId="278"/>
            <ac:spMk id="2" creationId="{FEB11EDC-6249-328C-0FD0-2A353227B639}"/>
          </ac:spMkLst>
        </pc:spChg>
        <pc:spChg chg="mod">
          <ac:chgData name="Amoy Marshall Green" userId="42116a4b-2fd3-41a9-a442-f0b66e15a1da" providerId="ADAL" clId="{53DEF85B-A8F1-400B-B346-24F5475D02AF}" dt="2022-09-27T20:36:16.583" v="2734" actId="20577"/>
          <ac:spMkLst>
            <pc:docMk/>
            <pc:sldMk cId="1850818504" sldId="278"/>
            <ac:spMk id="3" creationId="{B45910FF-25E8-6E53-FD1A-610E5DC5D4E9}"/>
          </ac:spMkLst>
        </pc:spChg>
      </pc:sldChg>
      <pc:sldChg chg="modSp add mod">
        <pc:chgData name="Amoy Marshall Green" userId="42116a4b-2fd3-41a9-a442-f0b66e15a1da" providerId="ADAL" clId="{53DEF85B-A8F1-400B-B346-24F5475D02AF}" dt="2022-09-23T22:17:33.238" v="1912" actId="20577"/>
        <pc:sldMkLst>
          <pc:docMk/>
          <pc:sldMk cId="2694356477" sldId="279"/>
        </pc:sldMkLst>
        <pc:spChg chg="mod">
          <ac:chgData name="Amoy Marshall Green" userId="42116a4b-2fd3-41a9-a442-f0b66e15a1da" providerId="ADAL" clId="{53DEF85B-A8F1-400B-B346-24F5475D02AF}" dt="2022-09-23T22:17:33.238" v="1912" actId="20577"/>
          <ac:spMkLst>
            <pc:docMk/>
            <pc:sldMk cId="2694356477" sldId="279"/>
            <ac:spMk id="2" creationId="{FEB11EDC-6249-328C-0FD0-2A353227B639}"/>
          </ac:spMkLst>
        </pc:spChg>
        <pc:spChg chg="mod">
          <ac:chgData name="Amoy Marshall Green" userId="42116a4b-2fd3-41a9-a442-f0b66e15a1da" providerId="ADAL" clId="{53DEF85B-A8F1-400B-B346-24F5475D02AF}" dt="2022-09-23T21:54:26.694" v="1563" actId="12"/>
          <ac:spMkLst>
            <pc:docMk/>
            <pc:sldMk cId="2694356477" sldId="279"/>
            <ac:spMk id="3" creationId="{B45910FF-25E8-6E53-FD1A-610E5DC5D4E9}"/>
          </ac:spMkLst>
        </pc:spChg>
      </pc:sldChg>
      <pc:sldChg chg="modSp add mod">
        <pc:chgData name="Amoy Marshall Green" userId="42116a4b-2fd3-41a9-a442-f0b66e15a1da" providerId="ADAL" clId="{53DEF85B-A8F1-400B-B346-24F5475D02AF}" dt="2022-09-28T13:38:28.630" v="2778" actId="20577"/>
        <pc:sldMkLst>
          <pc:docMk/>
          <pc:sldMk cId="4201156128" sldId="280"/>
        </pc:sldMkLst>
        <pc:spChg chg="mod">
          <ac:chgData name="Amoy Marshall Green" userId="42116a4b-2fd3-41a9-a442-f0b66e15a1da" providerId="ADAL" clId="{53DEF85B-A8F1-400B-B346-24F5475D02AF}" dt="2022-09-23T22:17:39.939" v="1914" actId="20577"/>
          <ac:spMkLst>
            <pc:docMk/>
            <pc:sldMk cId="4201156128" sldId="280"/>
            <ac:spMk id="2" creationId="{FEB11EDC-6249-328C-0FD0-2A353227B639}"/>
          </ac:spMkLst>
        </pc:spChg>
        <pc:spChg chg="mod">
          <ac:chgData name="Amoy Marshall Green" userId="42116a4b-2fd3-41a9-a442-f0b66e15a1da" providerId="ADAL" clId="{53DEF85B-A8F1-400B-B346-24F5475D02AF}" dt="2022-09-28T13:38:28.630" v="2778" actId="20577"/>
          <ac:spMkLst>
            <pc:docMk/>
            <pc:sldMk cId="4201156128" sldId="280"/>
            <ac:spMk id="3" creationId="{B45910FF-25E8-6E53-FD1A-610E5DC5D4E9}"/>
          </ac:spMkLst>
        </pc:spChg>
      </pc:sldChg>
      <pc:sldChg chg="modSp add mod">
        <pc:chgData name="Amoy Marshall Green" userId="42116a4b-2fd3-41a9-a442-f0b66e15a1da" providerId="ADAL" clId="{53DEF85B-A8F1-400B-B346-24F5475D02AF}" dt="2022-09-28T13:51:33.579" v="3562" actId="12"/>
        <pc:sldMkLst>
          <pc:docMk/>
          <pc:sldMk cId="210283449" sldId="281"/>
        </pc:sldMkLst>
        <pc:spChg chg="mod">
          <ac:chgData name="Amoy Marshall Green" userId="42116a4b-2fd3-41a9-a442-f0b66e15a1da" providerId="ADAL" clId="{53DEF85B-A8F1-400B-B346-24F5475D02AF}" dt="2022-09-28T13:43:22.753" v="2832" actId="20577"/>
          <ac:spMkLst>
            <pc:docMk/>
            <pc:sldMk cId="210283449" sldId="281"/>
            <ac:spMk id="2" creationId="{FEB11EDC-6249-328C-0FD0-2A353227B639}"/>
          </ac:spMkLst>
        </pc:spChg>
        <pc:spChg chg="mod">
          <ac:chgData name="Amoy Marshall Green" userId="42116a4b-2fd3-41a9-a442-f0b66e15a1da" providerId="ADAL" clId="{53DEF85B-A8F1-400B-B346-24F5475D02AF}" dt="2022-09-28T13:51:33.579" v="3562" actId="12"/>
          <ac:spMkLst>
            <pc:docMk/>
            <pc:sldMk cId="210283449" sldId="281"/>
            <ac:spMk id="3" creationId="{B45910FF-25E8-6E53-FD1A-610E5DC5D4E9}"/>
          </ac:spMkLst>
        </pc:spChg>
      </pc:sldChg>
      <pc:sldChg chg="modSp add mod ord">
        <pc:chgData name="Amoy Marshall Green" userId="42116a4b-2fd3-41a9-a442-f0b66e15a1da" providerId="ADAL" clId="{53DEF85B-A8F1-400B-B346-24F5475D02AF}" dt="2022-09-28T13:42:32.365" v="2811" actId="20577"/>
        <pc:sldMkLst>
          <pc:docMk/>
          <pc:sldMk cId="1448568365" sldId="282"/>
        </pc:sldMkLst>
        <pc:spChg chg="mod">
          <ac:chgData name="Amoy Marshall Green" userId="42116a4b-2fd3-41a9-a442-f0b66e15a1da" providerId="ADAL" clId="{53DEF85B-A8F1-400B-B346-24F5475D02AF}" dt="2022-09-27T20:33:44.926" v="2538" actId="20577"/>
          <ac:spMkLst>
            <pc:docMk/>
            <pc:sldMk cId="1448568365" sldId="282"/>
            <ac:spMk id="2" creationId="{FEB11EDC-6249-328C-0FD0-2A353227B639}"/>
          </ac:spMkLst>
        </pc:spChg>
        <pc:spChg chg="mod">
          <ac:chgData name="Amoy Marshall Green" userId="42116a4b-2fd3-41a9-a442-f0b66e15a1da" providerId="ADAL" clId="{53DEF85B-A8F1-400B-B346-24F5475D02AF}" dt="2022-09-28T13:42:32.365" v="2811" actId="20577"/>
          <ac:spMkLst>
            <pc:docMk/>
            <pc:sldMk cId="1448568365" sldId="282"/>
            <ac:spMk id="3" creationId="{B45910FF-25E8-6E53-FD1A-610E5DC5D4E9}"/>
          </ac:spMkLst>
        </pc:spChg>
      </pc:sldChg>
      <pc:sldChg chg="add del">
        <pc:chgData name="Amoy Marshall Green" userId="42116a4b-2fd3-41a9-a442-f0b66e15a1da" providerId="ADAL" clId="{53DEF85B-A8F1-400B-B346-24F5475D02AF}" dt="2022-09-27T16:47:51.388" v="2380"/>
        <pc:sldMkLst>
          <pc:docMk/>
          <pc:sldMk cId="3232985932" sldId="282"/>
        </pc:sldMkLst>
      </pc:sldChg>
      <pc:sldChg chg="add del">
        <pc:chgData name="Amoy Marshall Green" userId="42116a4b-2fd3-41a9-a442-f0b66e15a1da" providerId="ADAL" clId="{53DEF85B-A8F1-400B-B346-24F5475D02AF}" dt="2022-09-27T16:48:07.501" v="2382"/>
        <pc:sldMkLst>
          <pc:docMk/>
          <pc:sldMk cId="3341803700" sldId="282"/>
        </pc:sldMkLst>
      </pc:sldChg>
      <pc:sldChg chg="del">
        <pc:chgData name="Amoy Marshall Green" userId="42116a4b-2fd3-41a9-a442-f0b66e15a1da" providerId="ADAL" clId="{53DEF85B-A8F1-400B-B346-24F5475D02AF}" dt="2022-09-27T16:52:42.565" v="2525" actId="47"/>
        <pc:sldMkLst>
          <pc:docMk/>
          <pc:sldMk cId="157297041" sldId="446"/>
        </pc:sldMkLst>
      </pc:sldChg>
      <pc:sldChg chg="modSp mod">
        <pc:chgData name="Amoy Marshall Green" userId="42116a4b-2fd3-41a9-a442-f0b66e15a1da" providerId="ADAL" clId="{53DEF85B-A8F1-400B-B346-24F5475D02AF}" dt="2022-09-27T16:50:44.231" v="2524" actId="20577"/>
        <pc:sldMkLst>
          <pc:docMk/>
          <pc:sldMk cId="3931639759" sldId="447"/>
        </pc:sldMkLst>
        <pc:spChg chg="mod">
          <ac:chgData name="Amoy Marshall Green" userId="42116a4b-2fd3-41a9-a442-f0b66e15a1da" providerId="ADAL" clId="{53DEF85B-A8F1-400B-B346-24F5475D02AF}" dt="2022-09-27T16:50:44.231" v="2524" actId="20577"/>
          <ac:spMkLst>
            <pc:docMk/>
            <pc:sldMk cId="3931639759" sldId="447"/>
            <ac:spMk id="3" creationId="{2E348C06-3349-4BE4-9E7C-F3DAEEE161C3}"/>
          </ac:spMkLst>
        </pc:spChg>
      </pc:sldChg>
      <pc:sldChg chg="ord">
        <pc:chgData name="Amoy Marshall Green" userId="42116a4b-2fd3-41a9-a442-f0b66e15a1da" providerId="ADAL" clId="{53DEF85B-A8F1-400B-B346-24F5475D02AF}" dt="2022-09-27T16:55:43.141" v="2527"/>
        <pc:sldMkLst>
          <pc:docMk/>
          <pc:sldMk cId="1754117725" sldId="448"/>
        </pc:sldMkLst>
      </pc:sldChg>
      <pc:sldChg chg="modSp add mod">
        <pc:chgData name="Amoy Marshall Green" userId="42116a4b-2fd3-41a9-a442-f0b66e15a1da" providerId="ADAL" clId="{53DEF85B-A8F1-400B-B346-24F5475D02AF}" dt="2022-09-28T13:54:35.406" v="3667" actId="20577"/>
        <pc:sldMkLst>
          <pc:docMk/>
          <pc:sldMk cId="2799200514" sldId="449"/>
        </pc:sldMkLst>
        <pc:spChg chg="mod">
          <ac:chgData name="Amoy Marshall Green" userId="42116a4b-2fd3-41a9-a442-f0b66e15a1da" providerId="ADAL" clId="{53DEF85B-A8F1-400B-B346-24F5475D02AF}" dt="2022-09-28T13:54:35.406" v="3667" actId="20577"/>
          <ac:spMkLst>
            <pc:docMk/>
            <pc:sldMk cId="2799200514" sldId="449"/>
            <ac:spMk id="2" creationId="{FEB11EDC-6249-328C-0FD0-2A353227B639}"/>
          </ac:spMkLst>
        </pc:spChg>
        <pc:spChg chg="mod">
          <ac:chgData name="Amoy Marshall Green" userId="42116a4b-2fd3-41a9-a442-f0b66e15a1da" providerId="ADAL" clId="{53DEF85B-A8F1-400B-B346-24F5475D02AF}" dt="2022-09-28T13:53:58.454" v="3649" actId="20578"/>
          <ac:spMkLst>
            <pc:docMk/>
            <pc:sldMk cId="2799200514" sldId="449"/>
            <ac:spMk id="3" creationId="{B45910FF-25E8-6E53-FD1A-610E5DC5D4E9}"/>
          </ac:spMkLst>
        </pc:spChg>
      </pc:sldChg>
      <pc:sldMasterChg chg="del delSldLayout">
        <pc:chgData name="Amoy Marshall Green" userId="42116a4b-2fd3-41a9-a442-f0b66e15a1da" providerId="ADAL" clId="{53DEF85B-A8F1-400B-B346-24F5475D02AF}" dt="2022-09-27T16:43:21.760" v="2378" actId="47"/>
        <pc:sldMasterMkLst>
          <pc:docMk/>
          <pc:sldMasterMk cId="398490404" sldId="2147483648"/>
        </pc:sldMasterMkLst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4066855859" sldId="2147483649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3969612229" sldId="2147483650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3382839052" sldId="2147483651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4182993156" sldId="2147483652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1761180171" sldId="2147483653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1017783775" sldId="2147483654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866005952" sldId="2147483655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1164256378" sldId="2147483656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1032562084" sldId="2147483657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2191906742" sldId="2147483658"/>
          </pc:sldLayoutMkLst>
        </pc:sldLayoutChg>
        <pc:sldLayoutChg chg="del">
          <pc:chgData name="Amoy Marshall Green" userId="42116a4b-2fd3-41a9-a442-f0b66e15a1da" providerId="ADAL" clId="{53DEF85B-A8F1-400B-B346-24F5475D02AF}" dt="2022-09-27T16:43:21.760" v="2378" actId="47"/>
          <pc:sldLayoutMkLst>
            <pc:docMk/>
            <pc:sldMasterMk cId="398490404" sldId="2147483648"/>
            <pc:sldLayoutMk cId="3522270287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F624C-5CCA-4277-B128-7D14344054CA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AB14B-F682-4285-99B4-A7CD272BB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2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6A11EC-B508-2045-AC4F-77C9A233B1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5207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FB09C6-4847-466D-B59C-D6F657ACB7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153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dirty="0"/>
              <a:t>How</a:t>
            </a:r>
            <a:r>
              <a:rPr lang="en-CA" b="0" baseline="0" dirty="0"/>
              <a:t> you can move forward from where you are now:</a:t>
            </a:r>
            <a:endParaRPr lang="en-CA" b="0" dirty="0"/>
          </a:p>
          <a:p>
            <a:endParaRPr lang="en-CA" b="0" dirty="0"/>
          </a:p>
          <a:p>
            <a:r>
              <a:rPr lang="en-CA" b="0" dirty="0"/>
              <a:t>First… </a:t>
            </a:r>
            <a:r>
              <a:rPr lang="en-CA" dirty="0"/>
              <a:t>you pick the challenges you want to work on.</a:t>
            </a:r>
          </a:p>
          <a:p>
            <a:r>
              <a:rPr lang="en-CA" b="0" dirty="0"/>
              <a:t>Second…</a:t>
            </a:r>
            <a:r>
              <a:rPr lang="en-CA" dirty="0"/>
              <a:t> you find companies that are working on those challenges. </a:t>
            </a:r>
          </a:p>
          <a:p>
            <a:r>
              <a:rPr lang="en-CA" b="0" dirty="0"/>
              <a:t>Third….</a:t>
            </a:r>
            <a:r>
              <a:rPr lang="en-CA" dirty="0"/>
              <a:t>you find people working at those companies and the different jobs they do. </a:t>
            </a:r>
          </a:p>
          <a:p>
            <a:r>
              <a:rPr lang="en-CA" dirty="0"/>
              <a:t>Fourth…. you look at the education programs they studied. </a:t>
            </a:r>
          </a:p>
          <a:p>
            <a:r>
              <a:rPr lang="en-CA" strike="noStrike" dirty="0"/>
              <a:t>Fifth… you identify employability</a:t>
            </a:r>
            <a:r>
              <a:rPr lang="en-CA" strike="noStrike" baseline="0" dirty="0"/>
              <a:t> needs </a:t>
            </a:r>
            <a:r>
              <a:rPr lang="en-CA" strike="noStrike" dirty="0"/>
              <a:t>that would help prepare you for the work. </a:t>
            </a:r>
          </a:p>
          <a:p>
            <a:endParaRPr lang="en-CA" dirty="0"/>
          </a:p>
          <a:p>
            <a:r>
              <a:rPr lang="en-CA" dirty="0"/>
              <a:t>This is a different model of looking at careers, but one that is much more appropriate for the future of work. </a:t>
            </a:r>
          </a:p>
          <a:p>
            <a:endParaRPr lang="en-CA" dirty="0"/>
          </a:p>
          <a:p>
            <a:r>
              <a:rPr lang="en-CA" dirty="0"/>
              <a:t>Transition: Let’s find out which challenges you are interested in. </a:t>
            </a:r>
          </a:p>
        </p:txBody>
      </p:sp>
    </p:spTree>
    <p:extLst>
      <p:ext uri="{BB962C8B-B14F-4D97-AF65-F5344CB8AC3E}">
        <p14:creationId xmlns:p14="http://schemas.microsoft.com/office/powerpoint/2010/main" val="339005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d1003833c6_0_41:notes"/>
          <p:cNvSpPr txBox="1">
            <a:spLocks noGrp="1"/>
          </p:cNvSpPr>
          <p:nvPr>
            <p:ph type="body" idx="1"/>
          </p:nvPr>
        </p:nvSpPr>
        <p:spPr>
          <a:xfrm>
            <a:off x="686720" y="4401922"/>
            <a:ext cx="5480100" cy="3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Okay … Are you ready…. let’s play a game… Challenge Card Face Off!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Can you tell me which one of these challenges is more important to you?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And t</a:t>
            </a:r>
            <a:r>
              <a:rPr lang="en-US" dirty="0"/>
              <a:t>he</a:t>
            </a:r>
            <a:r>
              <a:rPr lang="en" dirty="0"/>
              <a:t> winner is …. XXXX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Challenge face off round one complete… on to round two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While playing the game discuss…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/>
              <a:defRPr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1100" b="1" dirty="0">
                <a:latin typeface="Calibri"/>
                <a:ea typeface="Calibri"/>
                <a:cs typeface="Calibri"/>
                <a:sym typeface="Calibri"/>
              </a:rPr>
              <a:t>provoking thought </a:t>
            </a: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to share with your clients is that </a:t>
            </a:r>
            <a:r>
              <a:rPr lang="en-US" sz="1100" b="1" dirty="0">
                <a:latin typeface="Calibri"/>
                <a:ea typeface="Calibri"/>
                <a:cs typeface="Calibri"/>
                <a:sym typeface="Calibri"/>
              </a:rPr>
              <a:t>if you don’t choose the challenges you want to work on, someone else will choose for them</a:t>
            </a: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en-US" sz="1100" dirty="0">
              <a:latin typeface="Arial"/>
              <a:ea typeface="Calibri"/>
              <a:cs typeface="Arial"/>
              <a:sym typeface="Arial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/>
              <a:defRPr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This is what happens, clients drift from thing to thing without much thought or intention. </a:t>
            </a: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/>
              <a:defRPr/>
            </a:pPr>
            <a:r>
              <a:rPr lang="en-US" sz="1100" dirty="0">
                <a:latin typeface="Calibri"/>
                <a:ea typeface="Calibri"/>
                <a:cs typeface="Calibri"/>
                <a:sym typeface="Calibri"/>
              </a:rPr>
              <a:t>It is hard not knowing why you go to work, and there is power in knowing, and you have a chance to unlock that for them by teaching them the challenge mindset. </a:t>
            </a: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Why do clients choose the cards they choose; </a:t>
            </a: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lived experiences, values, interest, abilities, family's environment, their stories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. (who they are)</a:t>
            </a:r>
            <a:endParaRPr dirty="0"/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-"/>
            </a:pP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What is lovely is that </a:t>
            </a: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people see what they want or need to see in the cards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, the </a:t>
            </a: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words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images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 bring different </a:t>
            </a:r>
            <a:r>
              <a:rPr lang="en" sz="1800" b="1" dirty="0">
                <a:latin typeface="Calibri"/>
                <a:ea typeface="Calibri"/>
                <a:cs typeface="Calibri"/>
                <a:sym typeface="Calibri"/>
              </a:rPr>
              <a:t>meaning</a:t>
            </a:r>
            <a:r>
              <a:rPr lang="en" sz="1800" dirty="0">
                <a:latin typeface="Calibri"/>
                <a:ea typeface="Calibri"/>
                <a:cs typeface="Calibri"/>
                <a:sym typeface="Calibri"/>
              </a:rPr>
              <a:t> to different people (what inspires, what aspires)</a:t>
            </a:r>
            <a:endParaRPr dirty="0"/>
          </a:p>
        </p:txBody>
      </p:sp>
      <p:sp>
        <p:nvSpPr>
          <p:cNvPr id="148" name="Google Shape;148;gd1003833c6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43000"/>
            <a:ext cx="5475288" cy="30813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d1003833c6_0_47:notes"/>
          <p:cNvSpPr txBox="1">
            <a:spLocks noGrp="1"/>
          </p:cNvSpPr>
          <p:nvPr>
            <p:ph type="body" idx="1"/>
          </p:nvPr>
        </p:nvSpPr>
        <p:spPr>
          <a:xfrm>
            <a:off x="686720" y="4401922"/>
            <a:ext cx="5480100" cy="3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Have a discussion about why people choose the cards they do ….. What comes up for them…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Why do students choose the cards they choose; lived experiences, values, interest, abilities family's environment they stories.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dirty="0"/>
              <a:t>What is lovely is that people see what they want or need to see in the cards, the words and images bring different meaning to different people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A provoking thought to </a:t>
            </a:r>
            <a:r>
              <a:rPr lang="en" b="1" dirty="0"/>
              <a:t>share with your students is that if you don’t choose the challenges you want to work on, someone else will choose for them.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"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This is an excellent way to introduce the challenge mindset to clients.  If you would like to use this method please feel free…. You can even use these slides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So now we have discovered an activity you can use in a workshop called the challenge face off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We have discovered the power of why clients choose their challenges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Now we have to round up – the finals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Round 1 the winner was…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Round 2 the winner was…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Round 3 would you rather …. Or ….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dirty="0"/>
              <a:t>And the winner is End extreme poverty. Thank you for partiticpating. </a:t>
            </a:r>
            <a:endParaRPr dirty="0"/>
          </a:p>
        </p:txBody>
      </p:sp>
      <p:sp>
        <p:nvSpPr>
          <p:cNvPr id="155" name="Google Shape;155;gd1003833c6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43000"/>
            <a:ext cx="5475288" cy="30813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15395" y="226194"/>
            <a:ext cx="11580716" cy="6405613"/>
          </a:xfrm>
          <a:prstGeom prst="rect">
            <a:avLst/>
          </a:prstGeom>
          <a:solidFill>
            <a:srgbClr val="C20430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43200" y="1600201"/>
            <a:ext cx="8534400" cy="1143000"/>
          </a:xfrm>
        </p:spPr>
        <p:txBody>
          <a:bodyPr anchor="b">
            <a:normAutofit/>
          </a:bodyPr>
          <a:lstStyle>
            <a:lvl1pPr algn="r">
              <a:defRPr sz="3200" b="1" i="0" cap="small" baseline="0">
                <a:solidFill>
                  <a:schemeClr val="bg1"/>
                </a:solidFill>
                <a:latin typeface="Roboto Bold"/>
                <a:cs typeface="Roboto Bold"/>
              </a:defRPr>
            </a:lvl1pPr>
          </a:lstStyle>
          <a:p>
            <a:r>
              <a:rPr lang="en-US" dirty="0"/>
              <a:t>Click To Edit Main Cover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2743202"/>
            <a:ext cx="8534400" cy="1447799"/>
          </a:xfrm>
        </p:spPr>
        <p:txBody>
          <a:bodyPr>
            <a:normAutofit/>
          </a:bodyPr>
          <a:lstStyle>
            <a:lvl1pPr marL="0" indent="0" algn="r">
              <a:buNone/>
              <a:defRPr sz="2000" b="0" i="0">
                <a:solidFill>
                  <a:schemeClr val="bg1">
                    <a:lumMod val="75000"/>
                  </a:schemeClr>
                </a:solidFill>
                <a:latin typeface="Roboto Regular"/>
                <a:cs typeface="Roboto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" y="3883660"/>
            <a:ext cx="4567936" cy="1831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0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Yellow Content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14685" y="221384"/>
            <a:ext cx="11569307" cy="6410425"/>
          </a:xfrm>
          <a:prstGeom prst="rect">
            <a:avLst/>
          </a:prstGeom>
          <a:solidFill>
            <a:srgbClr val="FEC7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/>
          </a:p>
        </p:txBody>
      </p: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2336803" y="274637"/>
            <a:ext cx="92455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013"/>
            </a:lvl2pPr>
            <a:lvl3pPr lvl="2" indent="0">
              <a:spcBef>
                <a:spcPts val="0"/>
              </a:spcBef>
              <a:buFont typeface="Arial"/>
              <a:buNone/>
              <a:defRPr sz="1013"/>
            </a:lvl3pPr>
            <a:lvl4pPr lvl="3" indent="0">
              <a:spcBef>
                <a:spcPts val="0"/>
              </a:spcBef>
              <a:buFont typeface="Arial"/>
              <a:buNone/>
              <a:defRPr sz="1013"/>
            </a:lvl4pPr>
            <a:lvl5pPr lvl="4" indent="0">
              <a:spcBef>
                <a:spcPts val="0"/>
              </a:spcBef>
              <a:buFont typeface="Arial"/>
              <a:buNone/>
              <a:defRPr sz="1013"/>
            </a:lvl5pPr>
            <a:lvl6pPr lvl="5" indent="0">
              <a:spcBef>
                <a:spcPts val="0"/>
              </a:spcBef>
              <a:buFont typeface="Arial"/>
              <a:buNone/>
              <a:defRPr sz="1013"/>
            </a:lvl6pPr>
            <a:lvl7pPr lvl="6" indent="0">
              <a:spcBef>
                <a:spcPts val="0"/>
              </a:spcBef>
              <a:buFont typeface="Arial"/>
              <a:buNone/>
              <a:defRPr sz="1013"/>
            </a:lvl7pPr>
            <a:lvl8pPr lvl="7" indent="0">
              <a:spcBef>
                <a:spcPts val="0"/>
              </a:spcBef>
              <a:buFont typeface="Arial"/>
              <a:buNone/>
              <a:defRPr sz="1013"/>
            </a:lvl8pPr>
            <a:lvl9pPr lvl="8" indent="0">
              <a:spcBef>
                <a:spcPts val="0"/>
              </a:spcBef>
              <a:buFont typeface="Arial"/>
              <a:buNone/>
              <a:defRPr sz="101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2336803" y="1600205"/>
            <a:ext cx="9245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92881" marR="0" lvl="0" indent="-64294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17910" marR="0" lvl="1" indent="-32147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42938" marR="0" lvl="2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00113" marR="0" lvl="3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57288" marR="0" lvl="4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414463" marR="0" lvl="5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671638" marR="0" lvl="6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928813" marR="0" lvl="7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185988" marR="0" lvl="8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10566400" y="617220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n-US" sz="675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n-US" sz="675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6" y="4750967"/>
            <a:ext cx="1821396" cy="13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70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ue Content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4685" y="221384"/>
            <a:ext cx="11569307" cy="6410425"/>
          </a:xfrm>
          <a:prstGeom prst="rect">
            <a:avLst/>
          </a:prstGeom>
          <a:solidFill>
            <a:srgbClr val="6CA3B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2336803" y="274637"/>
            <a:ext cx="92455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sz="13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013"/>
            </a:lvl2pPr>
            <a:lvl3pPr lvl="2" indent="0">
              <a:spcBef>
                <a:spcPts val="0"/>
              </a:spcBef>
              <a:buFont typeface="Arial"/>
              <a:buNone/>
              <a:defRPr sz="1013"/>
            </a:lvl3pPr>
            <a:lvl4pPr lvl="3" indent="0">
              <a:spcBef>
                <a:spcPts val="0"/>
              </a:spcBef>
              <a:buFont typeface="Arial"/>
              <a:buNone/>
              <a:defRPr sz="1013"/>
            </a:lvl4pPr>
            <a:lvl5pPr lvl="4" indent="0">
              <a:spcBef>
                <a:spcPts val="0"/>
              </a:spcBef>
              <a:buFont typeface="Arial"/>
              <a:buNone/>
              <a:defRPr sz="1013"/>
            </a:lvl5pPr>
            <a:lvl6pPr lvl="5" indent="0">
              <a:spcBef>
                <a:spcPts val="0"/>
              </a:spcBef>
              <a:buFont typeface="Arial"/>
              <a:buNone/>
              <a:defRPr sz="1013"/>
            </a:lvl6pPr>
            <a:lvl7pPr lvl="6" indent="0">
              <a:spcBef>
                <a:spcPts val="0"/>
              </a:spcBef>
              <a:buFont typeface="Arial"/>
              <a:buNone/>
              <a:defRPr sz="1013"/>
            </a:lvl7pPr>
            <a:lvl8pPr lvl="7" indent="0">
              <a:spcBef>
                <a:spcPts val="0"/>
              </a:spcBef>
              <a:buFont typeface="Arial"/>
              <a:buNone/>
              <a:defRPr sz="1013"/>
            </a:lvl8pPr>
            <a:lvl9pPr lvl="8" indent="0">
              <a:spcBef>
                <a:spcPts val="0"/>
              </a:spcBef>
              <a:buFont typeface="Arial"/>
              <a:buNone/>
              <a:defRPr sz="101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2336803" y="1600205"/>
            <a:ext cx="9245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92881" marR="0" lvl="0" indent="-64294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17910" marR="0" lvl="1" indent="-32147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42938" marR="0" lvl="2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00113" marR="0" lvl="3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57288" marR="0" lvl="4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414463" marR="0" lvl="5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671638" marR="0" lvl="6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928813" marR="0" lvl="7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185988" marR="0" lvl="8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0566400" y="617220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Clr>
                <a:schemeClr val="lt1"/>
              </a:buClr>
              <a:buSzPct val="25000"/>
            </a:pPr>
            <a:fld id="{00000000-1234-1234-1234-123412341234}" type="slidenum">
              <a:rPr lang="en-US" sz="675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chemeClr val="lt1"/>
                </a:buClr>
                <a:buSzPct val="25000"/>
              </a:pPr>
              <a:t>‹#›</a:t>
            </a:fld>
            <a:endParaRPr lang="en-US" sz="67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6" y="4750967"/>
            <a:ext cx="1821396" cy="13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03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14685" y="221384"/>
            <a:ext cx="11569307" cy="64104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/>
          </a:p>
        </p:txBody>
      </p:sp>
      <p:sp>
        <p:nvSpPr>
          <p:cNvPr id="4" name="Shape 30"/>
          <p:cNvSpPr txBox="1">
            <a:spLocks noGrp="1"/>
          </p:cNvSpPr>
          <p:nvPr>
            <p:ph type="ctrTitle"/>
          </p:nvPr>
        </p:nvSpPr>
        <p:spPr>
          <a:xfrm>
            <a:off x="2743203" y="1600200"/>
            <a:ext cx="8534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350" b="1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013"/>
            </a:lvl2pPr>
            <a:lvl3pPr lvl="2" indent="0">
              <a:spcBef>
                <a:spcPts val="0"/>
              </a:spcBef>
              <a:buFont typeface="Arial"/>
              <a:buNone/>
              <a:defRPr sz="1013"/>
            </a:lvl3pPr>
            <a:lvl4pPr lvl="3" indent="0">
              <a:spcBef>
                <a:spcPts val="0"/>
              </a:spcBef>
              <a:buFont typeface="Arial"/>
              <a:buNone/>
              <a:defRPr sz="1013"/>
            </a:lvl4pPr>
            <a:lvl5pPr lvl="4" indent="0">
              <a:spcBef>
                <a:spcPts val="0"/>
              </a:spcBef>
              <a:buFont typeface="Arial"/>
              <a:buNone/>
              <a:defRPr sz="1013"/>
            </a:lvl5pPr>
            <a:lvl6pPr lvl="5" indent="0">
              <a:spcBef>
                <a:spcPts val="0"/>
              </a:spcBef>
              <a:buFont typeface="Arial"/>
              <a:buNone/>
              <a:defRPr sz="1013"/>
            </a:lvl6pPr>
            <a:lvl7pPr lvl="6" indent="0">
              <a:spcBef>
                <a:spcPts val="0"/>
              </a:spcBef>
              <a:buFont typeface="Arial"/>
              <a:buNone/>
              <a:defRPr sz="1013"/>
            </a:lvl7pPr>
            <a:lvl8pPr lvl="7" indent="0">
              <a:spcBef>
                <a:spcPts val="0"/>
              </a:spcBef>
              <a:buFont typeface="Arial"/>
              <a:buNone/>
              <a:defRPr sz="1013"/>
            </a:lvl8pPr>
            <a:lvl9pPr lvl="8" indent="0">
              <a:spcBef>
                <a:spcPts val="0"/>
              </a:spcBef>
              <a:buFont typeface="Arial"/>
              <a:buNone/>
              <a:defRPr sz="101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hape 31"/>
          <p:cNvSpPr txBox="1">
            <a:spLocks noGrp="1"/>
          </p:cNvSpPr>
          <p:nvPr>
            <p:ph type="subTitle" idx="1"/>
          </p:nvPr>
        </p:nvSpPr>
        <p:spPr>
          <a:xfrm>
            <a:off x="2743203" y="2743202"/>
            <a:ext cx="8534399" cy="144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125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57175" marR="0" lvl="1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514350" marR="0" lvl="2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71525" marR="0" lvl="3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028700" marR="0" lvl="4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285875" marR="0" lvl="5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43050" marR="0" lvl="6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800225" marR="0" lvl="7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057400" marR="0" lvl="8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5" y="4749801"/>
            <a:ext cx="3425952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088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14685" y="221384"/>
            <a:ext cx="11569307" cy="64104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/>
          </a:p>
        </p:txBody>
      </p:sp>
      <p:sp>
        <p:nvSpPr>
          <p:cNvPr id="4" name="Shape 16"/>
          <p:cNvSpPr txBox="1">
            <a:spLocks noGrp="1"/>
          </p:cNvSpPr>
          <p:nvPr>
            <p:ph type="title"/>
          </p:nvPr>
        </p:nvSpPr>
        <p:spPr>
          <a:xfrm>
            <a:off x="2336803" y="274637"/>
            <a:ext cx="92455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013"/>
            </a:lvl2pPr>
            <a:lvl3pPr lvl="2" indent="0">
              <a:spcBef>
                <a:spcPts val="0"/>
              </a:spcBef>
              <a:buFont typeface="Arial"/>
              <a:buNone/>
              <a:defRPr sz="1013"/>
            </a:lvl3pPr>
            <a:lvl4pPr lvl="3" indent="0">
              <a:spcBef>
                <a:spcPts val="0"/>
              </a:spcBef>
              <a:buFont typeface="Arial"/>
              <a:buNone/>
              <a:defRPr sz="1013"/>
            </a:lvl4pPr>
            <a:lvl5pPr lvl="4" indent="0">
              <a:spcBef>
                <a:spcPts val="0"/>
              </a:spcBef>
              <a:buFont typeface="Arial"/>
              <a:buNone/>
              <a:defRPr sz="1013"/>
            </a:lvl5pPr>
            <a:lvl6pPr lvl="5" indent="0">
              <a:spcBef>
                <a:spcPts val="0"/>
              </a:spcBef>
              <a:buFont typeface="Arial"/>
              <a:buNone/>
              <a:defRPr sz="1013"/>
            </a:lvl6pPr>
            <a:lvl7pPr lvl="6" indent="0">
              <a:spcBef>
                <a:spcPts val="0"/>
              </a:spcBef>
              <a:buFont typeface="Arial"/>
              <a:buNone/>
              <a:defRPr sz="1013"/>
            </a:lvl7pPr>
            <a:lvl8pPr lvl="7" indent="0">
              <a:spcBef>
                <a:spcPts val="0"/>
              </a:spcBef>
              <a:buFont typeface="Arial"/>
              <a:buNone/>
              <a:defRPr sz="1013"/>
            </a:lvl8pPr>
            <a:lvl9pPr lvl="8" indent="0">
              <a:spcBef>
                <a:spcPts val="0"/>
              </a:spcBef>
              <a:buFont typeface="Arial"/>
              <a:buNone/>
              <a:defRPr sz="101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hape 17"/>
          <p:cNvSpPr txBox="1">
            <a:spLocks noGrp="1"/>
          </p:cNvSpPr>
          <p:nvPr>
            <p:ph type="body" idx="1"/>
          </p:nvPr>
        </p:nvSpPr>
        <p:spPr>
          <a:xfrm>
            <a:off x="2336803" y="1600205"/>
            <a:ext cx="9245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92881" marR="0" lvl="0" indent="-64294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17910" marR="0" lvl="1" indent="-32147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42938" marR="0" lvl="2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00113" marR="0" lvl="3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57288" marR="0" lvl="4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013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414463" marR="0" lvl="5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671638" marR="0" lvl="6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928813" marR="0" lvl="7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185988" marR="0" lvl="8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hape 18"/>
          <p:cNvSpPr txBox="1">
            <a:spLocks noGrp="1"/>
          </p:cNvSpPr>
          <p:nvPr>
            <p:ph type="sldNum" idx="12"/>
          </p:nvPr>
        </p:nvSpPr>
        <p:spPr>
          <a:xfrm>
            <a:off x="10566400" y="617220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Clr>
                <a:srgbClr val="888888"/>
              </a:buClr>
              <a:buSzPct val="25000"/>
            </a:pPr>
            <a:fld id="{00000000-1234-1234-1234-123412341234}" type="slidenum">
              <a:rPr lang="en-US" sz="675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rgbClr val="888888"/>
                </a:buClr>
                <a:buSzPct val="25000"/>
              </a:pPr>
              <a:t>‹#›</a:t>
            </a:fld>
            <a:endParaRPr lang="en-US" sz="675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6" y="4750967"/>
            <a:ext cx="1821396" cy="13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564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C8B8-984B-4B30-B1DA-995CFE104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A93C33-B334-467F-8607-7F6370A5B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93153-A314-49A9-8EE2-6A7D5129A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2FE5B-5F29-47AD-A8C7-E91ECCE2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33C16-FFA3-4D56-9748-1AE87DD9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54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DCAC9-FCF5-4C44-8A7A-F65CA43BE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4F312-07F5-4DC2-B980-EB1771D52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8657C-4C96-4E0E-B33F-03C449A3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335F9-4643-48F8-97F9-B75908E9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F7AFA-D688-4B05-8B5C-CF6AE3B5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66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BCC17-3D62-4FF6-8499-FA8731B2D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A01F8-35B3-445B-A6D9-F9E4BAC96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9A3EE-CE27-4360-AD01-DE8DD041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D64DE-565D-48F0-967D-B831D4A90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1DB2A-1BC0-44B7-8B95-CC11FF99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41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7F99-572E-44D3-8EDA-48F015E8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0A8DA-3BED-43CB-8346-C65FF9835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68352B-0111-42B9-AE1E-11AC43F5D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F4F3B-0586-49FD-AE5E-984294596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987B4C-85E6-403E-B432-671148E9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4AA40-9CA3-4554-A1C7-1537517D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010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3003C-8EE0-49E4-BA94-23200F42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B7549-B9A5-4D99-99AC-FA4F63A5B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855E05-1552-4914-A5F9-59FD845B2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E9EAA4-4A3A-41C6-A76B-A8158C958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CF161-C651-4813-9AA0-EC5E4FC155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8843AD-0E87-40C8-ADA8-793D0D62B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32832C-FF37-4945-9045-266AB958B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04A83B-7D2E-411B-A377-0BB215BA0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47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BD958-AD29-4D4F-8706-5DC9FF89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CD887D-9EAF-4FA0-939D-A5E52F44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3C982-15C1-427F-A280-D48F8C41C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A6487C-5D1A-4146-8E48-762A091E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9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small" baseline="0">
                <a:solidFill>
                  <a:srgbClr val="C2043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33600" y="6172201"/>
            <a:ext cx="2844800" cy="365125"/>
          </a:xfrm>
        </p:spPr>
        <p:txBody>
          <a:bodyPr/>
          <a:lstStyle/>
          <a:p>
            <a:fld id="{1E299A73-78CD-3043-887A-6B31F413CFF5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92800" y="6172201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172201"/>
            <a:ext cx="1016000" cy="365125"/>
          </a:xfrm>
        </p:spPr>
        <p:txBody>
          <a:bodyPr/>
          <a:lstStyle/>
          <a:p>
            <a:fld id="{8B28C5CC-9D4C-2C47-BC39-09B5A44953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300164" y="5248475"/>
            <a:ext cx="1325857" cy="91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25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A2C2CD-2CB4-4F54-B87C-C07B163F4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B7264C-806B-46DB-B730-EDD4499A1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3B2DA-9144-49D9-B8D4-B82B05D0A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42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6BCF-1A39-4DB8-8769-BCBF164F4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C0635-EAD7-4BEC-8905-EFABD5671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253156-83BA-4217-9B93-5C74AE9BD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0FDEC-3C7F-4D4D-BC79-C2A7084E6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59AED-01B6-4862-947B-80812AA33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D9B08-012F-4391-8684-32094D2B9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65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4075D-E65F-4F4B-AE8D-FE43AFBDF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94D462-4B8A-476C-A15B-93D977255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4616B9-9B22-40EC-BC51-150A92AAC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2CB60-C7AF-423C-A004-661FB8293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CA27F-3B64-4CF9-9D21-9B1B8746F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12D3F-CDD2-41DB-B5C7-8944660DF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83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780FF-82A5-4271-9057-C9A69C8BB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DCC840-AF4E-4FF5-8BCE-1122A8D8C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3974E-EE06-4684-9A0F-B6A1F211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09815-9805-4984-95BD-7AEF87B9A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65031-6C87-4FFF-B542-E1264CAA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405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15BAE-6B7F-40FE-919D-28873A4ED1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39A1D-2FDA-418C-849A-7416B6FFE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60FBA-2E09-4DF0-AF74-9467C3F6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F4511-5EF8-4F67-8617-E6E091D3D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8D2C7-1AD3-4CE8-B788-6CA3EFA8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948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3AE5FBE-9C3E-AC44-9F57-34DFAAF99D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35D22-2410-EA48-B503-2726E93CE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78389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5AD22C9-ABAF-1B42-994A-7256291438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4695" y="4908321"/>
            <a:ext cx="3438000" cy="1461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C75BEEB-05F5-4447-8A48-039A46D626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51256" y="2952000"/>
            <a:ext cx="1659520" cy="1814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93013C3F-F07E-694F-AE92-A2A6E38661D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163175" y="671679"/>
            <a:ext cx="1638000" cy="213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50E48FD9-5462-644B-B5A8-93BEFBAA30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671679"/>
            <a:ext cx="3906000" cy="213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CEDAB292-F606-AA4B-831E-C13FB03BB13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 rot="5400000">
            <a:off x="5445607" y="3581128"/>
            <a:ext cx="3439186" cy="2138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2CF3DA5F-FD02-8143-AFAA-CEFF4753126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63175" y="2952000"/>
            <a:ext cx="1659520" cy="1814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3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81305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460FE1-7542-2646-BD20-E2C7D1D3D2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516881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9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5395" y="226194"/>
            <a:ext cx="11580716" cy="640561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sm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33600" y="6172201"/>
            <a:ext cx="2844800" cy="365125"/>
          </a:xfrm>
        </p:spPr>
        <p:txBody>
          <a:bodyPr/>
          <a:lstStyle/>
          <a:p>
            <a:fld id="{1E299A73-78CD-3043-887A-6B31F413CFF5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92800" y="6172201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172201"/>
            <a:ext cx="1016000" cy="365125"/>
          </a:xfrm>
        </p:spPr>
        <p:txBody>
          <a:bodyPr/>
          <a:lstStyle/>
          <a:p>
            <a:fld id="{8B28C5CC-9D4C-2C47-BC39-09B5A44953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300164" y="5248475"/>
            <a:ext cx="1325857" cy="91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02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315395" y="226194"/>
            <a:ext cx="11580716" cy="6405613"/>
          </a:xfrm>
          <a:prstGeom prst="rect">
            <a:avLst/>
          </a:prstGeom>
          <a:solidFill>
            <a:srgbClr val="FFC72A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/>
              <a:t>Click to Add Table of Content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33600" y="6172201"/>
            <a:ext cx="2844800" cy="365125"/>
          </a:xfrm>
        </p:spPr>
        <p:txBody>
          <a:bodyPr/>
          <a:lstStyle/>
          <a:p>
            <a:fld id="{1E299A73-78CD-3043-887A-6B31F413CFF5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92800" y="6172201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172201"/>
            <a:ext cx="1016000" cy="365125"/>
          </a:xfrm>
        </p:spPr>
        <p:txBody>
          <a:bodyPr/>
          <a:lstStyle/>
          <a:p>
            <a:fld id="{8B28C5CC-9D4C-2C47-BC39-09B5A44953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300164" y="5248475"/>
            <a:ext cx="1325857" cy="91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9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5395" y="226194"/>
            <a:ext cx="11580716" cy="6405613"/>
          </a:xfrm>
          <a:prstGeom prst="rect">
            <a:avLst/>
          </a:prstGeom>
          <a:solidFill>
            <a:srgbClr val="69A3B9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35200" y="1600201"/>
            <a:ext cx="9042400" cy="1143000"/>
          </a:xfrm>
        </p:spPr>
        <p:txBody>
          <a:bodyPr anchor="b">
            <a:normAutofit/>
          </a:bodyPr>
          <a:lstStyle>
            <a:lvl1pPr algn="r">
              <a:defRPr sz="2800" b="1" i="0" cap="small" baseline="0">
                <a:solidFill>
                  <a:schemeClr val="bg1"/>
                </a:solidFill>
                <a:latin typeface="Roboto Bold"/>
                <a:cs typeface="Roboto Bold"/>
              </a:defRPr>
            </a:lvl1pPr>
          </a:lstStyle>
          <a:p>
            <a:r>
              <a:rPr lang="en-US" dirty="0"/>
              <a:t>Click to Edit Subsection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5200" y="2743202"/>
            <a:ext cx="9042400" cy="1447799"/>
          </a:xfrm>
        </p:spPr>
        <p:txBody>
          <a:bodyPr>
            <a:normAutofit/>
          </a:bodyPr>
          <a:lstStyle>
            <a:lvl1pPr marL="0" indent="0" algn="r">
              <a:buNone/>
              <a:defRPr sz="2000" b="0" i="0">
                <a:solidFill>
                  <a:schemeClr val="bg1">
                    <a:lumMod val="85000"/>
                  </a:schemeClr>
                </a:solidFill>
                <a:latin typeface="Roboto Regular"/>
                <a:cs typeface="Roboto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300164" y="5248475"/>
            <a:ext cx="1325857" cy="91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60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ue Content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4685" y="221386"/>
            <a:ext cx="11569307" cy="6410425"/>
          </a:xfrm>
          <a:prstGeom prst="rect">
            <a:avLst/>
          </a:prstGeom>
          <a:solidFill>
            <a:srgbClr val="6CA3B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788"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2336805" y="274637"/>
            <a:ext cx="92455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sz="1013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760"/>
            </a:lvl2pPr>
            <a:lvl3pPr lvl="2" indent="0">
              <a:spcBef>
                <a:spcPts val="0"/>
              </a:spcBef>
              <a:buFont typeface="Arial"/>
              <a:buNone/>
              <a:defRPr sz="760"/>
            </a:lvl3pPr>
            <a:lvl4pPr lvl="3" indent="0">
              <a:spcBef>
                <a:spcPts val="0"/>
              </a:spcBef>
              <a:buFont typeface="Arial"/>
              <a:buNone/>
              <a:defRPr sz="760"/>
            </a:lvl4pPr>
            <a:lvl5pPr lvl="4" indent="0">
              <a:spcBef>
                <a:spcPts val="0"/>
              </a:spcBef>
              <a:buFont typeface="Arial"/>
              <a:buNone/>
              <a:defRPr sz="760"/>
            </a:lvl5pPr>
            <a:lvl6pPr lvl="5" indent="0">
              <a:spcBef>
                <a:spcPts val="0"/>
              </a:spcBef>
              <a:buFont typeface="Arial"/>
              <a:buNone/>
              <a:defRPr sz="760"/>
            </a:lvl6pPr>
            <a:lvl7pPr lvl="6" indent="0">
              <a:spcBef>
                <a:spcPts val="0"/>
              </a:spcBef>
              <a:buFont typeface="Arial"/>
              <a:buNone/>
              <a:defRPr sz="760"/>
            </a:lvl7pPr>
            <a:lvl8pPr lvl="7" indent="0">
              <a:spcBef>
                <a:spcPts val="0"/>
              </a:spcBef>
              <a:buFont typeface="Arial"/>
              <a:buNone/>
              <a:defRPr sz="760"/>
            </a:lvl8pPr>
            <a:lvl9pPr lvl="8" indent="0">
              <a:spcBef>
                <a:spcPts val="0"/>
              </a:spcBef>
              <a:buFont typeface="Arial"/>
              <a:buNone/>
              <a:defRPr sz="76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2336805" y="1600206"/>
            <a:ext cx="9245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44661" marR="0" lvl="0" indent="-48221" algn="l" rtl="0">
              <a:lnSpc>
                <a:spcPct val="100000"/>
              </a:lnSpc>
              <a:spcBef>
                <a:spcPts val="1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76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13433" marR="0" lvl="1" indent="-24110" algn="l" rtl="0">
              <a:lnSpc>
                <a:spcPct val="100000"/>
              </a:lnSpc>
              <a:spcBef>
                <a:spcPts val="1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6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82204" marR="0" lvl="2" indent="0" algn="l" rtl="0">
              <a:lnSpc>
                <a:spcPct val="100000"/>
              </a:lnSpc>
              <a:spcBef>
                <a:spcPts val="1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76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675085" marR="0" lvl="3" indent="0" algn="l" rtl="0">
              <a:lnSpc>
                <a:spcPct val="100000"/>
              </a:lnSpc>
              <a:spcBef>
                <a:spcPts val="1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6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867966" marR="0" lvl="4" indent="0" algn="l" rtl="0">
              <a:lnSpc>
                <a:spcPct val="100000"/>
              </a:lnSpc>
              <a:spcBef>
                <a:spcPts val="15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6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060847" marR="0" lvl="5" indent="10716" algn="l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4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53729" marR="0" lvl="6" indent="10716" algn="l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4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46610" marR="0" lvl="7" indent="10716" algn="l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4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39491" marR="0" lvl="8" indent="10716" algn="l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4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0566400" y="6172207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r">
              <a:buClr>
                <a:schemeClr val="lt1"/>
              </a:buClr>
              <a:buSzPct val="25000"/>
            </a:pPr>
            <a:fld id="{00000000-1234-1234-1234-123412341234}" type="slidenum">
              <a:rPr lang="en-US" sz="506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Clr>
                  <a:schemeClr val="lt1"/>
                </a:buClr>
                <a:buSzPct val="25000"/>
              </a:pPr>
              <a:t>‹#›</a:t>
            </a:fld>
            <a:endParaRPr lang="en-US" sz="506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7" y="4319167"/>
            <a:ext cx="1819656" cy="1831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7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ed 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14685" y="221384"/>
            <a:ext cx="11569307" cy="6410425"/>
          </a:xfrm>
          <a:prstGeom prst="rect">
            <a:avLst/>
          </a:prstGeom>
          <a:solidFill>
            <a:srgbClr val="BF132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2946403" y="1600200"/>
            <a:ext cx="8331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013"/>
            </a:lvl2pPr>
            <a:lvl3pPr lvl="2" indent="0">
              <a:spcBef>
                <a:spcPts val="0"/>
              </a:spcBef>
              <a:buFont typeface="Arial"/>
              <a:buNone/>
              <a:defRPr sz="1013"/>
            </a:lvl3pPr>
            <a:lvl4pPr lvl="3" indent="0">
              <a:spcBef>
                <a:spcPts val="0"/>
              </a:spcBef>
              <a:buFont typeface="Arial"/>
              <a:buNone/>
              <a:defRPr sz="1013"/>
            </a:lvl4pPr>
            <a:lvl5pPr lvl="4" indent="0">
              <a:spcBef>
                <a:spcPts val="0"/>
              </a:spcBef>
              <a:buFont typeface="Arial"/>
              <a:buNone/>
              <a:defRPr sz="1013"/>
            </a:lvl5pPr>
            <a:lvl6pPr lvl="5" indent="0">
              <a:spcBef>
                <a:spcPts val="0"/>
              </a:spcBef>
              <a:buFont typeface="Arial"/>
              <a:buNone/>
              <a:defRPr sz="1013"/>
            </a:lvl6pPr>
            <a:lvl7pPr lvl="6" indent="0">
              <a:spcBef>
                <a:spcPts val="0"/>
              </a:spcBef>
              <a:buFont typeface="Arial"/>
              <a:buNone/>
              <a:defRPr sz="1013"/>
            </a:lvl7pPr>
            <a:lvl8pPr lvl="7" indent="0">
              <a:spcBef>
                <a:spcPts val="0"/>
              </a:spcBef>
              <a:buFont typeface="Arial"/>
              <a:buNone/>
              <a:defRPr sz="1013"/>
            </a:lvl8pPr>
            <a:lvl9pPr lvl="8" indent="0">
              <a:spcBef>
                <a:spcPts val="0"/>
              </a:spcBef>
              <a:buFont typeface="Arial"/>
              <a:buNone/>
              <a:defRPr sz="101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2946403" y="2743202"/>
            <a:ext cx="8331199" cy="144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125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57175" marR="0" lvl="1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514350" marR="0" lvl="2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71525" marR="0" lvl="3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028700" marR="0" lvl="4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285875" marR="0" lvl="5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43050" marR="0" lvl="6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800225" marR="0" lvl="7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057400" marR="0" lvl="8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5" y="4748399"/>
            <a:ext cx="3425952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15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14685" y="221384"/>
            <a:ext cx="11569307" cy="6410425"/>
          </a:xfrm>
          <a:prstGeom prst="rect">
            <a:avLst/>
          </a:prstGeom>
          <a:solidFill>
            <a:srgbClr val="BF132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/>
          </a:p>
        </p:txBody>
      </p:sp>
      <p:sp>
        <p:nvSpPr>
          <p:cNvPr id="5" name="Shape 25"/>
          <p:cNvSpPr txBox="1">
            <a:spLocks noGrp="1"/>
          </p:cNvSpPr>
          <p:nvPr>
            <p:ph type="title"/>
          </p:nvPr>
        </p:nvSpPr>
        <p:spPr>
          <a:xfrm>
            <a:off x="2336803" y="274637"/>
            <a:ext cx="92455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sz="13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013"/>
            </a:lvl2pPr>
            <a:lvl3pPr lvl="2" indent="0">
              <a:spcBef>
                <a:spcPts val="0"/>
              </a:spcBef>
              <a:buFont typeface="Arial"/>
              <a:buNone/>
              <a:defRPr sz="1013"/>
            </a:lvl3pPr>
            <a:lvl4pPr lvl="3" indent="0">
              <a:spcBef>
                <a:spcPts val="0"/>
              </a:spcBef>
              <a:buFont typeface="Arial"/>
              <a:buNone/>
              <a:defRPr sz="1013"/>
            </a:lvl4pPr>
            <a:lvl5pPr lvl="4" indent="0">
              <a:spcBef>
                <a:spcPts val="0"/>
              </a:spcBef>
              <a:buFont typeface="Arial"/>
              <a:buNone/>
              <a:defRPr sz="1013"/>
            </a:lvl5pPr>
            <a:lvl6pPr lvl="5" indent="0">
              <a:spcBef>
                <a:spcPts val="0"/>
              </a:spcBef>
              <a:buFont typeface="Arial"/>
              <a:buNone/>
              <a:defRPr sz="1013"/>
            </a:lvl6pPr>
            <a:lvl7pPr lvl="6" indent="0">
              <a:spcBef>
                <a:spcPts val="0"/>
              </a:spcBef>
              <a:buFont typeface="Arial"/>
              <a:buNone/>
              <a:defRPr sz="1013"/>
            </a:lvl7pPr>
            <a:lvl8pPr lvl="7" indent="0">
              <a:spcBef>
                <a:spcPts val="0"/>
              </a:spcBef>
              <a:buFont typeface="Arial"/>
              <a:buNone/>
              <a:defRPr sz="1013"/>
            </a:lvl8pPr>
            <a:lvl9pPr lvl="8" indent="0">
              <a:spcBef>
                <a:spcPts val="0"/>
              </a:spcBef>
              <a:buFont typeface="Arial"/>
              <a:buNone/>
              <a:defRPr sz="101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" name="Shape 26"/>
          <p:cNvSpPr txBox="1">
            <a:spLocks noGrp="1"/>
          </p:cNvSpPr>
          <p:nvPr>
            <p:ph type="body" idx="1"/>
          </p:nvPr>
        </p:nvSpPr>
        <p:spPr>
          <a:xfrm>
            <a:off x="2336803" y="1600205"/>
            <a:ext cx="9245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92881" marR="0" lvl="0" indent="-64294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17910" marR="0" lvl="1" indent="-32147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42938" marR="0" lvl="2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900113" marR="0" lvl="3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57288" marR="0" lvl="4" indent="0" algn="l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01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414463" marR="0" lvl="5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671638" marR="0" lvl="6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928813" marR="0" lvl="7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185988" marR="0" lvl="8" indent="1428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6" y="4750967"/>
            <a:ext cx="1821396" cy="13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10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ellow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14685" y="221384"/>
            <a:ext cx="11569307" cy="6410425"/>
          </a:xfrm>
          <a:prstGeom prst="rect">
            <a:avLst/>
          </a:prstGeom>
          <a:solidFill>
            <a:srgbClr val="FEC7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/>
          </a:p>
        </p:txBody>
      </p:sp>
      <p:sp>
        <p:nvSpPr>
          <p:cNvPr id="6" name="Shape 30"/>
          <p:cNvSpPr txBox="1">
            <a:spLocks noGrp="1"/>
          </p:cNvSpPr>
          <p:nvPr>
            <p:ph type="ctrTitle"/>
          </p:nvPr>
        </p:nvSpPr>
        <p:spPr>
          <a:xfrm>
            <a:off x="2743203" y="1600200"/>
            <a:ext cx="8534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350" b="1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013"/>
            </a:lvl2pPr>
            <a:lvl3pPr lvl="2" indent="0">
              <a:spcBef>
                <a:spcPts val="0"/>
              </a:spcBef>
              <a:buFont typeface="Arial"/>
              <a:buNone/>
              <a:defRPr sz="1013"/>
            </a:lvl3pPr>
            <a:lvl4pPr lvl="3" indent="0">
              <a:spcBef>
                <a:spcPts val="0"/>
              </a:spcBef>
              <a:buFont typeface="Arial"/>
              <a:buNone/>
              <a:defRPr sz="1013"/>
            </a:lvl4pPr>
            <a:lvl5pPr lvl="4" indent="0">
              <a:spcBef>
                <a:spcPts val="0"/>
              </a:spcBef>
              <a:buFont typeface="Arial"/>
              <a:buNone/>
              <a:defRPr sz="1013"/>
            </a:lvl5pPr>
            <a:lvl6pPr lvl="5" indent="0">
              <a:spcBef>
                <a:spcPts val="0"/>
              </a:spcBef>
              <a:buFont typeface="Arial"/>
              <a:buNone/>
              <a:defRPr sz="1013"/>
            </a:lvl6pPr>
            <a:lvl7pPr lvl="6" indent="0">
              <a:spcBef>
                <a:spcPts val="0"/>
              </a:spcBef>
              <a:buFont typeface="Arial"/>
              <a:buNone/>
              <a:defRPr sz="1013"/>
            </a:lvl7pPr>
            <a:lvl8pPr lvl="7" indent="0">
              <a:spcBef>
                <a:spcPts val="0"/>
              </a:spcBef>
              <a:buFont typeface="Arial"/>
              <a:buNone/>
              <a:defRPr sz="1013"/>
            </a:lvl8pPr>
            <a:lvl9pPr lvl="8" indent="0">
              <a:spcBef>
                <a:spcPts val="0"/>
              </a:spcBef>
              <a:buFont typeface="Arial"/>
              <a:buNone/>
              <a:defRPr sz="1013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" name="Shape 31"/>
          <p:cNvSpPr txBox="1">
            <a:spLocks noGrp="1"/>
          </p:cNvSpPr>
          <p:nvPr>
            <p:ph type="subTitle" idx="1"/>
          </p:nvPr>
        </p:nvSpPr>
        <p:spPr>
          <a:xfrm>
            <a:off x="2743203" y="2743202"/>
            <a:ext cx="8534399" cy="144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125" b="1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57175" marR="0" lvl="1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514350" marR="0" lvl="2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71525" marR="0" lvl="3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028700" marR="0" lvl="4" indent="0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C3002F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285875" marR="0" lvl="5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43050" marR="0" lvl="6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800225" marR="0" lvl="7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057400" marR="0" lvl="8" indent="0" algn="ctr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5" y="4749801"/>
            <a:ext cx="3425952" cy="13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3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OG_PPT_Cover.pdf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94488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1"/>
            <a:ext cx="9448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1E299A73-78CD-3043-887A-6B31F413CFF5}" type="datetimeFigureOut">
              <a:rPr lang="en-US" smtClean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8B28C5CC-9D4C-2C47-BC39-09B5A44953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300164" y="5248475"/>
            <a:ext cx="1325857" cy="91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14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i="0" kern="1200" cap="small" baseline="0">
          <a:solidFill>
            <a:srgbClr val="C20430"/>
          </a:solidFill>
          <a:latin typeface="Roboto Bold"/>
          <a:ea typeface="+mj-ea"/>
          <a:cs typeface="Roboto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•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–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•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–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»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92091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0098EF-2A8A-41B1-A2DF-96EDA71F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76C34-C7F9-4D9F-8849-0F9C44047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034FC-208B-481B-BB6F-7E7EFE53DE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1FDAA-66D5-4A33-B161-7A48F603F22B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48045-8D70-4141-9428-BD42E136D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23413-EC50-486B-8E69-3F7AC0DDB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613D4-D42C-4A08-B1CA-A0CB11187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3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erienceguelph.ca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mailto:amoy@uoguelph.ca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erienceguelph.c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cruitguelph.ca/cecs/news/2021/02/new-course-career-advising-experiential-learning-hu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8130" y="626166"/>
            <a:ext cx="9339470" cy="1371599"/>
          </a:xfrm>
        </p:spPr>
        <p:txBody>
          <a:bodyPr>
            <a:normAutofit/>
          </a:bodyPr>
          <a:lstStyle/>
          <a:p>
            <a:r>
              <a:rPr lang="en-US" sz="3600" dirty="0"/>
              <a:t>Career Services for </a:t>
            </a:r>
            <a:br>
              <a:rPr lang="en-US" sz="3600" dirty="0"/>
            </a:br>
            <a:r>
              <a:rPr lang="en-US" sz="3600" dirty="0"/>
              <a:t>Computer Science  Students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997765"/>
            <a:ext cx="8534400" cy="874640"/>
          </a:xfrm>
        </p:spPr>
        <p:txBody>
          <a:bodyPr/>
          <a:lstStyle/>
          <a:p>
            <a:r>
              <a:rPr lang="en-US" dirty="0"/>
              <a:t>Amoy Marshall Green, </a:t>
            </a:r>
            <a:r>
              <a:rPr lang="en-US" i="1" dirty="0"/>
              <a:t>Career Advisor</a:t>
            </a:r>
            <a:br>
              <a:rPr lang="en-US" i="1" dirty="0"/>
            </a:br>
            <a:r>
              <a:rPr lang="en-US" i="1" dirty="0"/>
              <a:t>CEPS Portfolio</a:t>
            </a:r>
            <a:endParaRPr lang="en-US" dirty="0"/>
          </a:p>
        </p:txBody>
      </p:sp>
      <p:pic>
        <p:nvPicPr>
          <p:cNvPr id="5" name="Picture 4" descr="A close up of a blackboard&#10;&#10;Description automatically generated">
            <a:extLst>
              <a:ext uri="{FF2B5EF4-FFF2-40B4-BE49-F238E27FC236}">
                <a16:creationId xmlns:a16="http://schemas.microsoft.com/office/drawing/2014/main" id="{CBD67AD7-6D47-454A-A4B1-920A71EA8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443" y="2872406"/>
            <a:ext cx="6288157" cy="34687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1EDC-6249-328C-0FD0-2A353227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070" y="274639"/>
            <a:ext cx="9634330" cy="1007510"/>
          </a:xfrm>
        </p:spPr>
        <p:txBody>
          <a:bodyPr/>
          <a:lstStyle/>
          <a:p>
            <a:r>
              <a:rPr lang="en-US" dirty="0"/>
              <a:t>Career Services for </a:t>
            </a:r>
            <a:r>
              <a:rPr lang="en-US" dirty="0" err="1"/>
              <a:t>SoCS</a:t>
            </a:r>
            <a:r>
              <a:rPr lang="en-US" dirty="0"/>
              <a:t>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10FF-25E8-6E53-FD1A-610E5DC5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461" y="1441174"/>
            <a:ext cx="9534939" cy="4860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Upcoming Events</a:t>
            </a:r>
            <a:endParaRPr lang="en-US" sz="2200" dirty="0"/>
          </a:p>
          <a:p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Rakuten Kobo </a:t>
            </a:r>
            <a:r>
              <a:rPr lang="en-US" sz="2200" dirty="0">
                <a:solidFill>
                  <a:prstClr val="black"/>
                </a:solidFill>
              </a:rPr>
              <a:t>– Virtual Info Session on 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Oct 4</a:t>
            </a:r>
            <a:r>
              <a:rPr kumimoji="0" lang="en-US" sz="220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th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 at 5:30 PM</a:t>
            </a:r>
          </a:p>
          <a:p>
            <a:r>
              <a:rPr lang="en-US" sz="2200" dirty="0">
                <a:solidFill>
                  <a:prstClr val="black"/>
                </a:solidFill>
              </a:rPr>
              <a:t>LinkedIn Workshop &amp; Headshots</a:t>
            </a:r>
          </a:p>
          <a:p>
            <a:r>
              <a:rPr lang="en-US" sz="2200" dirty="0">
                <a:solidFill>
                  <a:prstClr val="black"/>
                </a:solidFill>
              </a:rPr>
              <a:t>Technical Resume Writing </a:t>
            </a:r>
          </a:p>
          <a:p>
            <a:r>
              <a:rPr lang="en-US" sz="2200" dirty="0">
                <a:solidFill>
                  <a:prstClr val="black"/>
                </a:solidFill>
              </a:rPr>
              <a:t>Developing Your Interviewing Skills</a:t>
            </a:r>
          </a:p>
          <a:p>
            <a:r>
              <a:rPr lang="en-US" sz="2200" dirty="0">
                <a:solidFill>
                  <a:prstClr val="black"/>
                </a:solidFill>
              </a:rPr>
              <a:t>Mentorship in Career Development</a:t>
            </a:r>
          </a:p>
          <a:p>
            <a:r>
              <a:rPr lang="en-US" sz="2200" dirty="0">
                <a:solidFill>
                  <a:prstClr val="black"/>
                </a:solidFill>
              </a:rPr>
              <a:t>Job Searching Skills</a:t>
            </a:r>
          </a:p>
          <a:p>
            <a:r>
              <a:rPr lang="en-US" sz="2200" dirty="0">
                <a:solidFill>
                  <a:prstClr val="black"/>
                </a:solidFill>
              </a:rPr>
              <a:t>Open to your suggestions…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156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1EDC-6249-328C-0FD0-2A353227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678" y="274638"/>
            <a:ext cx="9733722" cy="937936"/>
          </a:xfrm>
        </p:spPr>
        <p:txBody>
          <a:bodyPr/>
          <a:lstStyle/>
          <a:p>
            <a:r>
              <a:rPr lang="en-US" dirty="0"/>
              <a:t>Career Services for </a:t>
            </a:r>
            <a:r>
              <a:rPr lang="en-US" dirty="0" err="1"/>
              <a:t>SoCS</a:t>
            </a:r>
            <a:r>
              <a:rPr lang="en-US" dirty="0"/>
              <a:t>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10FF-25E8-6E53-FD1A-610E5DC5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9470" y="1421297"/>
            <a:ext cx="10098156" cy="4704868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/>
              <a:t>GROUP (</a:t>
            </a:r>
            <a:r>
              <a:rPr lang="en-US" sz="2200" dirty="0"/>
              <a:t>virtually/in-person) </a:t>
            </a:r>
            <a:endParaRPr lang="en-US" sz="2200" b="1" dirty="0"/>
          </a:p>
          <a:p>
            <a:pPr marL="0" indent="0">
              <a:buNone/>
            </a:pPr>
            <a:r>
              <a:rPr lang="en-US" sz="2200" dirty="0"/>
              <a:t>Targeted events/workshops on </a:t>
            </a:r>
            <a:r>
              <a:rPr lang="en-US" sz="2200" b="1" i="1" dirty="0">
                <a:hlinkClick r:id="rId2"/>
              </a:rPr>
              <a:t>www.experienceguelph.ca</a:t>
            </a:r>
            <a:endParaRPr lang="en-US" sz="2200" b="1" i="1" dirty="0"/>
          </a:p>
          <a:p>
            <a:r>
              <a:rPr lang="en-US" sz="2200" dirty="0"/>
              <a:t>Employer Information Sessions – Tech Meet &amp; Greet</a:t>
            </a:r>
          </a:p>
          <a:p>
            <a:r>
              <a:rPr lang="en-US" sz="2200" dirty="0"/>
              <a:t>Employer Recruitment -  Microsoft, </a:t>
            </a:r>
          </a:p>
          <a:p>
            <a:r>
              <a:rPr lang="en-US" sz="2200" dirty="0"/>
              <a:t>Alumni Panel Discussions – Career Night, etc.</a:t>
            </a:r>
          </a:p>
          <a:p>
            <a:r>
              <a:rPr lang="en-US" sz="2200" dirty="0"/>
              <a:t>Topical Workshops – Resume Tips, Tech Interviews, Job searching, etc.</a:t>
            </a:r>
          </a:p>
          <a:p>
            <a:r>
              <a:rPr lang="en-US" sz="2200" dirty="0"/>
              <a:t>P4E Career Fairs – Collaboration with University of Waterloo, Wilfrid Laurier University and Conestoga College</a:t>
            </a:r>
          </a:p>
          <a:p>
            <a:r>
              <a:rPr lang="en-US" sz="2200" dirty="0"/>
              <a:t>Class session – </a:t>
            </a:r>
            <a:r>
              <a:rPr lang="en-US" sz="2200"/>
              <a:t>upon invitation </a:t>
            </a:r>
            <a:r>
              <a:rPr lang="en-US" sz="2200" dirty="0"/>
              <a:t>from professor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818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1EDC-6249-328C-0FD0-2A353227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678" y="274638"/>
            <a:ext cx="9733722" cy="937936"/>
          </a:xfrm>
        </p:spPr>
        <p:txBody>
          <a:bodyPr/>
          <a:lstStyle/>
          <a:p>
            <a:r>
              <a:rPr lang="en-US" dirty="0"/>
              <a:t>How You can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10FF-25E8-6E53-FD1A-610E5DC5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9470" y="1421297"/>
            <a:ext cx="10098156" cy="4704868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Now that you know the Career Services available: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Share the information with you students and colleagues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Refer them for support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Invite your Career Advisor to share with your class</a:t>
            </a:r>
          </a:p>
          <a:p>
            <a:pPr lvl="2" indent="-342900">
              <a:lnSpc>
                <a:spcPct val="15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About the Career Services offered – approx. 15-20 minutes</a:t>
            </a:r>
          </a:p>
          <a:p>
            <a:pPr lvl="2" indent="-342900">
              <a:lnSpc>
                <a:spcPct val="150000"/>
              </a:lnSpc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About a specific topic of interest or gap – approx. 45 minutes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Volunteer ideas of workshops </a:t>
            </a:r>
            <a:r>
              <a:rPr lang="en-US" dirty="0">
                <a:solidFill>
                  <a:prstClr val="black"/>
                </a:solidFill>
              </a:rPr>
              <a:t>that will fill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students’ </a:t>
            </a:r>
            <a:r>
              <a:rPr lang="en-US" dirty="0">
                <a:solidFill>
                  <a:prstClr val="black"/>
                </a:solidFill>
              </a:rPr>
              <a:t>knowledge/skills/attitude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gap(s)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Encourage students to attend workshops and event put on by the Experiential Learning Hub of which Career Services is a part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3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1EDC-6249-328C-0FD0-2A353227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678" y="274638"/>
            <a:ext cx="9733722" cy="937936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10FF-25E8-6E53-FD1A-610E5DC5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9470" y="1421297"/>
            <a:ext cx="10098156" cy="4704868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US" dirty="0">
                <a:solidFill>
                  <a:prstClr val="black"/>
                </a:solidFill>
              </a:rPr>
              <a:t>Eager to collaborate with champions 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Look out for emails and events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Connect with me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Regular"/>
              <a:ea typeface="+mn-ea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Help me to help you and your students – realize that it’s not too early to start sharpening their career </a:t>
            </a:r>
            <a:r>
              <a:rPr lang="en-US" dirty="0">
                <a:solidFill>
                  <a:prstClr val="black"/>
                </a:solidFill>
              </a:rPr>
              <a:t>development skills. E.g. – learning how to capture their projects on their resume or in portfolios/LinkedIn.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Regular"/>
              <a:ea typeface="+mn-ea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Together, we can help students make the connection between their learning/knowledge and the real world so they can have a smooth transition into the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labour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 market.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Regular"/>
              <a:ea typeface="+mn-e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00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B0335-9C59-4549-9750-43A88D6F7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3471" y="659153"/>
            <a:ext cx="9089693" cy="1224739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FAEECC-F891-43AC-B7F0-F204817DB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03390" y="1883892"/>
            <a:ext cx="4185636" cy="4314955"/>
          </a:xfrm>
        </p:spPr>
        <p:txBody>
          <a:bodyPr>
            <a:normAutofit/>
          </a:bodyPr>
          <a:lstStyle/>
          <a:p>
            <a:pPr marL="96440" indent="0">
              <a:buNone/>
            </a:pPr>
            <a:endParaRPr lang="en-US" sz="1650" dirty="0"/>
          </a:p>
          <a:p>
            <a:pPr marL="96440" indent="0">
              <a:buNone/>
            </a:pPr>
            <a:endParaRPr lang="en-US" sz="2000" dirty="0"/>
          </a:p>
          <a:p>
            <a:pPr marL="96440" indent="0" algn="ctr">
              <a:buNone/>
            </a:pPr>
            <a:r>
              <a:rPr lang="en-US" sz="2400" b="1" dirty="0">
                <a:solidFill>
                  <a:schemeClr val="tx1"/>
                </a:solidFill>
              </a:rPr>
              <a:t>Thank you for your time, attention and support.</a:t>
            </a:r>
          </a:p>
          <a:p>
            <a:pPr marL="96440" indent="0" algn="ctr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96440" indent="0" algn="ctr">
              <a:buNone/>
            </a:pPr>
            <a:r>
              <a:rPr lang="en-US" sz="2400" dirty="0">
                <a:solidFill>
                  <a:schemeClr val="tx1"/>
                </a:solidFill>
              </a:rPr>
              <a:t>If you have any questions, please contact me</a:t>
            </a:r>
          </a:p>
          <a:p>
            <a:pPr marL="96440" indent="0" algn="ctr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96440" indent="0" algn="ctr">
              <a:buNone/>
            </a:pPr>
            <a:r>
              <a:rPr lang="en-US" sz="2400" dirty="0">
                <a:solidFill>
                  <a:schemeClr val="tx1"/>
                </a:solidFill>
              </a:rPr>
              <a:t>Amoy Marshall Green</a:t>
            </a:r>
          </a:p>
          <a:p>
            <a:pPr marL="96440" indent="0" algn="ctr">
              <a:buNone/>
            </a:pPr>
            <a:r>
              <a:rPr lang="en-US" sz="2400" dirty="0">
                <a:solidFill>
                  <a:schemeClr val="tx1"/>
                </a:solidFill>
                <a:hlinkClick r:id="rId2"/>
              </a:rPr>
              <a:t>amoy@uoguelph.ca</a:t>
            </a:r>
            <a:endParaRPr lang="en-US" sz="2400" dirty="0">
              <a:solidFill>
                <a:schemeClr val="tx1"/>
              </a:solidFill>
            </a:endParaRPr>
          </a:p>
          <a:p>
            <a:pPr marL="96440" indent="0" algn="ctr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96440" indent="0" algn="ctr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7" name="Picture 6" descr="A brick building&#10;&#10;Description automatically generated">
            <a:extLst>
              <a:ext uri="{FF2B5EF4-FFF2-40B4-BE49-F238E27FC236}">
                <a16:creationId xmlns:a16="http://schemas.microsoft.com/office/drawing/2014/main" id="{5ADF5424-4130-470D-BDCF-C9FE9E314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83" y="119270"/>
            <a:ext cx="6887818" cy="6470374"/>
          </a:xfrm>
          <a:prstGeom prst="rect">
            <a:avLst/>
          </a:prstGeom>
        </p:spPr>
      </p:pic>
      <p:pic>
        <p:nvPicPr>
          <p:cNvPr id="9" name="Picture 8" descr="A picture containing knife&#10;&#10;Description automatically generated">
            <a:extLst>
              <a:ext uri="{FF2B5EF4-FFF2-40B4-BE49-F238E27FC236}">
                <a16:creationId xmlns:a16="http://schemas.microsoft.com/office/drawing/2014/main" id="{EFE97265-9188-477C-BA0C-F4F80D8D39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708" y="928354"/>
            <a:ext cx="2471873" cy="9555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CFC3293-981B-FCAC-A059-F68B10ECC799}"/>
              </a:ext>
            </a:extLst>
          </p:cNvPr>
          <p:cNvSpPr txBox="1"/>
          <p:nvPr/>
        </p:nvSpPr>
        <p:spPr>
          <a:xfrm>
            <a:off x="308283" y="6162285"/>
            <a:ext cx="68878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Located behind Rozanski – Trent Lane, Bldg. 54</a:t>
            </a:r>
          </a:p>
        </p:txBody>
      </p:sp>
    </p:spTree>
    <p:extLst>
      <p:ext uri="{BB962C8B-B14F-4D97-AF65-F5344CB8AC3E}">
        <p14:creationId xmlns:p14="http://schemas.microsoft.com/office/powerpoint/2010/main" val="309353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906"/>
    </mc:Choice>
    <mc:Fallback xmlns="">
      <p:transition spd="slow" advTm="3090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3D1066C-E153-F82C-1514-9880E1FBF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6061" y="1482725"/>
            <a:ext cx="8955156" cy="475904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b="1" i="1" dirty="0">
                <a:solidFill>
                  <a:schemeClr val="tx1"/>
                </a:solidFill>
              </a:rPr>
              <a:t>Amoy Marshall Green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Career Advisor – CEPS since November 2021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Been in career development since 2004, including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Employment Ontario / Lutherwood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Conestoga College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Alumna of </a:t>
            </a:r>
            <a:r>
              <a:rPr lang="en-US" sz="2800" dirty="0" err="1">
                <a:solidFill>
                  <a:schemeClr val="tx1"/>
                </a:solidFill>
              </a:rPr>
              <a:t>UoG</a:t>
            </a:r>
            <a:r>
              <a:rPr lang="en-US" sz="2800" dirty="0">
                <a:solidFill>
                  <a:schemeClr val="tx1"/>
                </a:solidFill>
              </a:rPr>
              <a:t> – graduated 2018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MSc Family Relations &amp; Human Development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chemeClr val="tx1"/>
                </a:solidFill>
              </a:rPr>
              <a:t>Dedicated my life to support others in their career growth and development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B3CE36-E53E-493F-0433-3F27107D1B5E}"/>
              </a:ext>
            </a:extLst>
          </p:cNvPr>
          <p:cNvSpPr txBox="1"/>
          <p:nvPr/>
        </p:nvSpPr>
        <p:spPr>
          <a:xfrm>
            <a:off x="2194062" y="751222"/>
            <a:ext cx="60976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1200" cap="small" spc="0" normalizeH="0" baseline="0" noProof="0" dirty="0">
                <a:ln>
                  <a:noFill/>
                </a:ln>
                <a:solidFill>
                  <a:srgbClr val="C20430"/>
                </a:solidFill>
                <a:effectLst/>
                <a:uLnTx/>
                <a:uFillTx/>
                <a:latin typeface="Roboto Bold"/>
                <a:ea typeface="+mj-ea"/>
              </a:rPr>
              <a:t>About 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1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1EDC-6249-328C-0FD0-2A353227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070" y="274639"/>
            <a:ext cx="9634330" cy="100751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10FF-25E8-6E53-FD1A-610E5DC5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461" y="1441174"/>
            <a:ext cx="9534939" cy="486023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The goals of the </a:t>
            </a:r>
            <a:r>
              <a:rPr lang="en-US" sz="2800" dirty="0">
                <a:solidFill>
                  <a:prstClr val="black"/>
                </a:solidFill>
              </a:rPr>
              <a:t>presentation are to: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Regular"/>
              <a:ea typeface="+mn-ea"/>
            </a:endParaRPr>
          </a:p>
          <a:p>
            <a:pPr>
              <a:lnSpc>
                <a:spcPct val="200000"/>
              </a:lnSpc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Introduce the Challenge Mindset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prstClr val="black"/>
                </a:solidFill>
              </a:rPr>
              <a:t>Share with you the </a:t>
            </a:r>
            <a:r>
              <a:rPr lang="en-US" sz="2800" b="1" dirty="0">
                <a:solidFill>
                  <a:prstClr val="black"/>
                </a:solidFill>
              </a:rPr>
              <a:t>Career Services </a:t>
            </a:r>
            <a:r>
              <a:rPr lang="en-US" sz="2800" dirty="0">
                <a:solidFill>
                  <a:prstClr val="black"/>
                </a:solidFill>
              </a:rPr>
              <a:t>available to students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prstClr val="black"/>
                </a:solidFill>
              </a:rPr>
              <a:t>Suggest how you can help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568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0" name="Rectangle 7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8573CB-C30D-47D4-A518-0FC4307D8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0039" y="365125"/>
            <a:ext cx="5513759" cy="180730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is the </a:t>
            </a:r>
            <a:br>
              <a:rPr lang="en-US" dirty="0"/>
            </a:br>
            <a:r>
              <a:rPr lang="en-US" dirty="0"/>
              <a:t>Challenge Mindset</a:t>
            </a:r>
          </a:p>
        </p:txBody>
      </p:sp>
      <p:pic>
        <p:nvPicPr>
          <p:cNvPr id="4098" name="Picture 2" descr="Brain Engine Vector Stock Vector (Royalty Free) 151733963 | Shutterstock">
            <a:extLst>
              <a:ext uri="{FF2B5EF4-FFF2-40B4-BE49-F238E27FC236}">
                <a16:creationId xmlns:a16="http://schemas.microsoft.com/office/drawing/2014/main" id="{C42FEECC-9625-46AF-AA51-41E2EAAC17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3951" b="8070"/>
          <a:stretch/>
        </p:blipFill>
        <p:spPr bwMode="auto">
          <a:xfrm>
            <a:off x="20" y="10"/>
            <a:ext cx="5678193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48C06-3349-4BE4-9E7C-F3DAEEE16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039" y="2172430"/>
            <a:ext cx="5678193" cy="4004533"/>
          </a:xfrm>
        </p:spPr>
        <p:txBody>
          <a:bodyPr>
            <a:normAutofit fontScale="92500" lnSpcReduction="10000"/>
          </a:bodyPr>
          <a:lstStyle/>
          <a:p>
            <a:r>
              <a:rPr lang="en-US" b="0" i="0" dirty="0">
                <a:effectLst/>
              </a:rPr>
              <a:t>The Challenge mindset is an approach to career exploration focused on finding challenges to tackle instead of job titles to fit into.</a:t>
            </a:r>
          </a:p>
          <a:p>
            <a:r>
              <a:rPr lang="en-US" b="0" i="0" dirty="0">
                <a:effectLst/>
              </a:rPr>
              <a:t>This interactive experience is designed to </a:t>
            </a:r>
            <a:r>
              <a:rPr lang="en-US" dirty="0"/>
              <a:t>help students</a:t>
            </a:r>
            <a:r>
              <a:rPr lang="en-US" b="0" i="0" dirty="0">
                <a:effectLst/>
              </a:rPr>
              <a:t> find a career path based on exciting, real-world challenges that go beyond job titles</a:t>
            </a:r>
          </a:p>
          <a:p>
            <a:endParaRPr lang="en-US" sz="1700" dirty="0"/>
          </a:p>
          <a:p>
            <a:pPr marL="0" indent="0">
              <a:buNone/>
            </a:pPr>
            <a:r>
              <a:rPr lang="en-US" sz="1500" b="0" i="0" dirty="0">
                <a:effectLst/>
              </a:rPr>
              <a:t>https://www.uwrf.edu/AcademicSuccess/PreMajorExploratory/SparkPath.cfm#:~:text=The%20Challenge%20mindset%20is%20an,that%20go%20beyond%20job%20titles.</a:t>
            </a:r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93163975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8FBEA8B-C615-444A-89D9-A6A9348DD0B3}"/>
              </a:ext>
            </a:extLst>
          </p:cNvPr>
          <p:cNvSpPr/>
          <p:nvPr/>
        </p:nvSpPr>
        <p:spPr>
          <a:xfrm>
            <a:off x="4237554" y="616089"/>
            <a:ext cx="4693920" cy="975360"/>
          </a:xfrm>
          <a:custGeom>
            <a:avLst/>
            <a:gdLst>
              <a:gd name="connsiteX0" fmla="*/ 0 w 4693920"/>
              <a:gd name="connsiteY0" fmla="*/ 73152 h 731520"/>
              <a:gd name="connsiteX1" fmla="*/ 73152 w 4693920"/>
              <a:gd name="connsiteY1" fmla="*/ 0 h 731520"/>
              <a:gd name="connsiteX2" fmla="*/ 4620768 w 4693920"/>
              <a:gd name="connsiteY2" fmla="*/ 0 h 731520"/>
              <a:gd name="connsiteX3" fmla="*/ 4693920 w 4693920"/>
              <a:gd name="connsiteY3" fmla="*/ 73152 h 731520"/>
              <a:gd name="connsiteX4" fmla="*/ 4693920 w 4693920"/>
              <a:gd name="connsiteY4" fmla="*/ 658368 h 731520"/>
              <a:gd name="connsiteX5" fmla="*/ 4620768 w 4693920"/>
              <a:gd name="connsiteY5" fmla="*/ 731520 h 731520"/>
              <a:gd name="connsiteX6" fmla="*/ 73152 w 4693920"/>
              <a:gd name="connsiteY6" fmla="*/ 731520 h 731520"/>
              <a:gd name="connsiteX7" fmla="*/ 0 w 4693920"/>
              <a:gd name="connsiteY7" fmla="*/ 658368 h 731520"/>
              <a:gd name="connsiteX8" fmla="*/ 0 w 4693920"/>
              <a:gd name="connsiteY8" fmla="*/ 73152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93920" h="731520">
                <a:moveTo>
                  <a:pt x="0" y="73152"/>
                </a:moveTo>
                <a:cubicBezTo>
                  <a:pt x="0" y="32751"/>
                  <a:pt x="32751" y="0"/>
                  <a:pt x="73152" y="0"/>
                </a:cubicBezTo>
                <a:lnTo>
                  <a:pt x="4620768" y="0"/>
                </a:lnTo>
                <a:cubicBezTo>
                  <a:pt x="4661169" y="0"/>
                  <a:pt x="4693920" y="32751"/>
                  <a:pt x="4693920" y="73152"/>
                </a:cubicBezTo>
                <a:lnTo>
                  <a:pt x="4693920" y="658368"/>
                </a:lnTo>
                <a:cubicBezTo>
                  <a:pt x="4693920" y="698769"/>
                  <a:pt x="4661169" y="731520"/>
                  <a:pt x="4620768" y="731520"/>
                </a:cubicBezTo>
                <a:lnTo>
                  <a:pt x="73152" y="731520"/>
                </a:lnTo>
                <a:cubicBezTo>
                  <a:pt x="32751" y="731520"/>
                  <a:pt x="0" y="698769"/>
                  <a:pt x="0" y="658368"/>
                </a:cubicBezTo>
                <a:lnTo>
                  <a:pt x="0" y="73152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5725" tIns="135725" rIns="967829" bIns="135725" numCol="1" spcCol="1270" anchor="ctr" anchorCtr="0">
            <a:noAutofit/>
          </a:bodyPr>
          <a:lstStyle/>
          <a:p>
            <a:pPr marL="0" marR="0" lvl="0" indent="0" algn="ctr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Challenges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BDECC49-FD11-472A-8621-0B97EEA65E1D}"/>
              </a:ext>
            </a:extLst>
          </p:cNvPr>
          <p:cNvSpPr/>
          <p:nvPr/>
        </p:nvSpPr>
        <p:spPr>
          <a:xfrm>
            <a:off x="4237554" y="1669761"/>
            <a:ext cx="4693920" cy="975360"/>
          </a:xfrm>
          <a:custGeom>
            <a:avLst/>
            <a:gdLst>
              <a:gd name="connsiteX0" fmla="*/ 0 w 4693920"/>
              <a:gd name="connsiteY0" fmla="*/ 73152 h 731520"/>
              <a:gd name="connsiteX1" fmla="*/ 73152 w 4693920"/>
              <a:gd name="connsiteY1" fmla="*/ 0 h 731520"/>
              <a:gd name="connsiteX2" fmla="*/ 4620768 w 4693920"/>
              <a:gd name="connsiteY2" fmla="*/ 0 h 731520"/>
              <a:gd name="connsiteX3" fmla="*/ 4693920 w 4693920"/>
              <a:gd name="connsiteY3" fmla="*/ 73152 h 731520"/>
              <a:gd name="connsiteX4" fmla="*/ 4693920 w 4693920"/>
              <a:gd name="connsiteY4" fmla="*/ 658368 h 731520"/>
              <a:gd name="connsiteX5" fmla="*/ 4620768 w 4693920"/>
              <a:gd name="connsiteY5" fmla="*/ 731520 h 731520"/>
              <a:gd name="connsiteX6" fmla="*/ 73152 w 4693920"/>
              <a:gd name="connsiteY6" fmla="*/ 731520 h 731520"/>
              <a:gd name="connsiteX7" fmla="*/ 0 w 4693920"/>
              <a:gd name="connsiteY7" fmla="*/ 658368 h 731520"/>
              <a:gd name="connsiteX8" fmla="*/ 0 w 4693920"/>
              <a:gd name="connsiteY8" fmla="*/ 73152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93920" h="731520">
                <a:moveTo>
                  <a:pt x="0" y="73152"/>
                </a:moveTo>
                <a:cubicBezTo>
                  <a:pt x="0" y="32751"/>
                  <a:pt x="32751" y="0"/>
                  <a:pt x="73152" y="0"/>
                </a:cubicBezTo>
                <a:lnTo>
                  <a:pt x="4620768" y="0"/>
                </a:lnTo>
                <a:cubicBezTo>
                  <a:pt x="4661169" y="0"/>
                  <a:pt x="4693920" y="32751"/>
                  <a:pt x="4693920" y="73152"/>
                </a:cubicBezTo>
                <a:lnTo>
                  <a:pt x="4693920" y="658368"/>
                </a:lnTo>
                <a:cubicBezTo>
                  <a:pt x="4693920" y="698769"/>
                  <a:pt x="4661169" y="731520"/>
                  <a:pt x="4620768" y="731520"/>
                </a:cubicBezTo>
                <a:lnTo>
                  <a:pt x="73152" y="731520"/>
                </a:lnTo>
                <a:cubicBezTo>
                  <a:pt x="32751" y="731520"/>
                  <a:pt x="0" y="698769"/>
                  <a:pt x="0" y="658368"/>
                </a:cubicBezTo>
                <a:lnTo>
                  <a:pt x="0" y="73152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5725" tIns="135725" rIns="961733" bIns="135726" numCol="1" spcCol="1270" anchor="ctr" anchorCtr="0">
            <a:noAutofit/>
          </a:bodyPr>
          <a:lstStyle/>
          <a:p>
            <a:pPr marL="0" marR="0" lvl="0" indent="0" algn="ctr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Companies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57B5F8F-884E-4FB4-B8AB-3DE88483F7D0}"/>
              </a:ext>
            </a:extLst>
          </p:cNvPr>
          <p:cNvSpPr/>
          <p:nvPr/>
        </p:nvSpPr>
        <p:spPr>
          <a:xfrm>
            <a:off x="4237554" y="2805242"/>
            <a:ext cx="4693920" cy="975360"/>
          </a:xfrm>
          <a:custGeom>
            <a:avLst/>
            <a:gdLst>
              <a:gd name="connsiteX0" fmla="*/ 0 w 4693920"/>
              <a:gd name="connsiteY0" fmla="*/ 73152 h 731520"/>
              <a:gd name="connsiteX1" fmla="*/ 73152 w 4693920"/>
              <a:gd name="connsiteY1" fmla="*/ 0 h 731520"/>
              <a:gd name="connsiteX2" fmla="*/ 4620768 w 4693920"/>
              <a:gd name="connsiteY2" fmla="*/ 0 h 731520"/>
              <a:gd name="connsiteX3" fmla="*/ 4693920 w 4693920"/>
              <a:gd name="connsiteY3" fmla="*/ 73152 h 731520"/>
              <a:gd name="connsiteX4" fmla="*/ 4693920 w 4693920"/>
              <a:gd name="connsiteY4" fmla="*/ 658368 h 731520"/>
              <a:gd name="connsiteX5" fmla="*/ 4620768 w 4693920"/>
              <a:gd name="connsiteY5" fmla="*/ 731520 h 731520"/>
              <a:gd name="connsiteX6" fmla="*/ 73152 w 4693920"/>
              <a:gd name="connsiteY6" fmla="*/ 731520 h 731520"/>
              <a:gd name="connsiteX7" fmla="*/ 0 w 4693920"/>
              <a:gd name="connsiteY7" fmla="*/ 658368 h 731520"/>
              <a:gd name="connsiteX8" fmla="*/ 0 w 4693920"/>
              <a:gd name="connsiteY8" fmla="*/ 73152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93920" h="731520">
                <a:moveTo>
                  <a:pt x="0" y="73152"/>
                </a:moveTo>
                <a:cubicBezTo>
                  <a:pt x="0" y="32751"/>
                  <a:pt x="32751" y="0"/>
                  <a:pt x="73152" y="0"/>
                </a:cubicBezTo>
                <a:lnTo>
                  <a:pt x="4620768" y="0"/>
                </a:lnTo>
                <a:cubicBezTo>
                  <a:pt x="4661169" y="0"/>
                  <a:pt x="4693920" y="32751"/>
                  <a:pt x="4693920" y="73152"/>
                </a:cubicBezTo>
                <a:lnTo>
                  <a:pt x="4693920" y="658368"/>
                </a:lnTo>
                <a:cubicBezTo>
                  <a:pt x="4693920" y="698769"/>
                  <a:pt x="4661169" y="731520"/>
                  <a:pt x="4620768" y="731520"/>
                </a:cubicBezTo>
                <a:lnTo>
                  <a:pt x="73152" y="731520"/>
                </a:lnTo>
                <a:cubicBezTo>
                  <a:pt x="32751" y="731520"/>
                  <a:pt x="0" y="698769"/>
                  <a:pt x="0" y="658368"/>
                </a:cubicBezTo>
                <a:lnTo>
                  <a:pt x="0" y="73152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5725" tIns="135725" rIns="961733" bIns="135726" numCol="1" spcCol="1270" anchor="ctr" anchorCtr="0">
            <a:noAutofit/>
          </a:bodyPr>
          <a:lstStyle/>
          <a:p>
            <a:pPr marL="0" marR="0" lvl="0" indent="0" algn="ctr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Jobs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67C8490-3403-4773-92DF-7E9CBA29B5F0}"/>
              </a:ext>
            </a:extLst>
          </p:cNvPr>
          <p:cNvSpPr/>
          <p:nvPr/>
        </p:nvSpPr>
        <p:spPr>
          <a:xfrm>
            <a:off x="4263483" y="3917719"/>
            <a:ext cx="4693920" cy="975360"/>
          </a:xfrm>
          <a:custGeom>
            <a:avLst/>
            <a:gdLst>
              <a:gd name="connsiteX0" fmla="*/ 0 w 4693920"/>
              <a:gd name="connsiteY0" fmla="*/ 73152 h 731520"/>
              <a:gd name="connsiteX1" fmla="*/ 73152 w 4693920"/>
              <a:gd name="connsiteY1" fmla="*/ 0 h 731520"/>
              <a:gd name="connsiteX2" fmla="*/ 4620768 w 4693920"/>
              <a:gd name="connsiteY2" fmla="*/ 0 h 731520"/>
              <a:gd name="connsiteX3" fmla="*/ 4693920 w 4693920"/>
              <a:gd name="connsiteY3" fmla="*/ 73152 h 731520"/>
              <a:gd name="connsiteX4" fmla="*/ 4693920 w 4693920"/>
              <a:gd name="connsiteY4" fmla="*/ 658368 h 731520"/>
              <a:gd name="connsiteX5" fmla="*/ 4620768 w 4693920"/>
              <a:gd name="connsiteY5" fmla="*/ 731520 h 731520"/>
              <a:gd name="connsiteX6" fmla="*/ 73152 w 4693920"/>
              <a:gd name="connsiteY6" fmla="*/ 731520 h 731520"/>
              <a:gd name="connsiteX7" fmla="*/ 0 w 4693920"/>
              <a:gd name="connsiteY7" fmla="*/ 658368 h 731520"/>
              <a:gd name="connsiteX8" fmla="*/ 0 w 4693920"/>
              <a:gd name="connsiteY8" fmla="*/ 73152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93920" h="731520">
                <a:moveTo>
                  <a:pt x="0" y="73152"/>
                </a:moveTo>
                <a:cubicBezTo>
                  <a:pt x="0" y="32751"/>
                  <a:pt x="32751" y="0"/>
                  <a:pt x="73152" y="0"/>
                </a:cubicBezTo>
                <a:lnTo>
                  <a:pt x="4620768" y="0"/>
                </a:lnTo>
                <a:cubicBezTo>
                  <a:pt x="4661169" y="0"/>
                  <a:pt x="4693920" y="32751"/>
                  <a:pt x="4693920" y="73152"/>
                </a:cubicBezTo>
                <a:lnTo>
                  <a:pt x="4693920" y="658368"/>
                </a:lnTo>
                <a:cubicBezTo>
                  <a:pt x="4693920" y="698769"/>
                  <a:pt x="4661169" y="731520"/>
                  <a:pt x="4620768" y="731520"/>
                </a:cubicBezTo>
                <a:lnTo>
                  <a:pt x="73152" y="731520"/>
                </a:lnTo>
                <a:cubicBezTo>
                  <a:pt x="32751" y="731520"/>
                  <a:pt x="0" y="698769"/>
                  <a:pt x="0" y="658368"/>
                </a:cubicBezTo>
                <a:lnTo>
                  <a:pt x="0" y="73152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5725" tIns="135725" rIns="961733" bIns="135726" numCol="1" spcCol="1270" anchor="ctr" anchorCtr="0">
            <a:noAutofit/>
          </a:bodyPr>
          <a:lstStyle/>
          <a:p>
            <a:pPr marL="0" marR="0" lvl="0" indent="0" algn="ctr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Education Programs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423F9F2-C4EB-4802-8B3D-EC2C7EB40EC0}"/>
              </a:ext>
            </a:extLst>
          </p:cNvPr>
          <p:cNvSpPr/>
          <p:nvPr/>
        </p:nvSpPr>
        <p:spPr>
          <a:xfrm>
            <a:off x="4237554" y="5049567"/>
            <a:ext cx="4693920" cy="975360"/>
          </a:xfrm>
          <a:custGeom>
            <a:avLst/>
            <a:gdLst>
              <a:gd name="connsiteX0" fmla="*/ 0 w 4693920"/>
              <a:gd name="connsiteY0" fmla="*/ 73152 h 731520"/>
              <a:gd name="connsiteX1" fmla="*/ 73152 w 4693920"/>
              <a:gd name="connsiteY1" fmla="*/ 0 h 731520"/>
              <a:gd name="connsiteX2" fmla="*/ 4620768 w 4693920"/>
              <a:gd name="connsiteY2" fmla="*/ 0 h 731520"/>
              <a:gd name="connsiteX3" fmla="*/ 4693920 w 4693920"/>
              <a:gd name="connsiteY3" fmla="*/ 73152 h 731520"/>
              <a:gd name="connsiteX4" fmla="*/ 4693920 w 4693920"/>
              <a:gd name="connsiteY4" fmla="*/ 658368 h 731520"/>
              <a:gd name="connsiteX5" fmla="*/ 4620768 w 4693920"/>
              <a:gd name="connsiteY5" fmla="*/ 731520 h 731520"/>
              <a:gd name="connsiteX6" fmla="*/ 73152 w 4693920"/>
              <a:gd name="connsiteY6" fmla="*/ 731520 h 731520"/>
              <a:gd name="connsiteX7" fmla="*/ 0 w 4693920"/>
              <a:gd name="connsiteY7" fmla="*/ 658368 h 731520"/>
              <a:gd name="connsiteX8" fmla="*/ 0 w 4693920"/>
              <a:gd name="connsiteY8" fmla="*/ 73152 h 731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93920" h="731520">
                <a:moveTo>
                  <a:pt x="0" y="73152"/>
                </a:moveTo>
                <a:cubicBezTo>
                  <a:pt x="0" y="32751"/>
                  <a:pt x="32751" y="0"/>
                  <a:pt x="73152" y="0"/>
                </a:cubicBezTo>
                <a:lnTo>
                  <a:pt x="4620768" y="0"/>
                </a:lnTo>
                <a:cubicBezTo>
                  <a:pt x="4661169" y="0"/>
                  <a:pt x="4693920" y="32751"/>
                  <a:pt x="4693920" y="73152"/>
                </a:cubicBezTo>
                <a:lnTo>
                  <a:pt x="4693920" y="658368"/>
                </a:lnTo>
                <a:cubicBezTo>
                  <a:pt x="4693920" y="698769"/>
                  <a:pt x="4661169" y="731520"/>
                  <a:pt x="4620768" y="731520"/>
                </a:cubicBezTo>
                <a:lnTo>
                  <a:pt x="73152" y="731520"/>
                </a:lnTo>
                <a:cubicBezTo>
                  <a:pt x="32751" y="731520"/>
                  <a:pt x="0" y="698769"/>
                  <a:pt x="0" y="658368"/>
                </a:cubicBezTo>
                <a:lnTo>
                  <a:pt x="0" y="73152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5725" tIns="135725" rIns="961733" bIns="135726" numCol="1" spcCol="1270" anchor="ctr" anchorCtr="0">
            <a:noAutofit/>
          </a:bodyPr>
          <a:lstStyle/>
          <a:p>
            <a:pPr marL="0" marR="0" lvl="0" indent="0" algn="ctr" defTabSz="1333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Employability Needs 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DEABB00-5A97-404C-81DC-CF2A300A7777}"/>
              </a:ext>
            </a:extLst>
          </p:cNvPr>
          <p:cNvSpPr/>
          <p:nvPr/>
        </p:nvSpPr>
        <p:spPr>
          <a:xfrm>
            <a:off x="8080248" y="1410885"/>
            <a:ext cx="475488" cy="633984"/>
          </a:xfrm>
          <a:custGeom>
            <a:avLst/>
            <a:gdLst>
              <a:gd name="connsiteX0" fmla="*/ 0 w 475488"/>
              <a:gd name="connsiteY0" fmla="*/ 261518 h 475488"/>
              <a:gd name="connsiteX1" fmla="*/ 106985 w 475488"/>
              <a:gd name="connsiteY1" fmla="*/ 261518 h 475488"/>
              <a:gd name="connsiteX2" fmla="*/ 106985 w 475488"/>
              <a:gd name="connsiteY2" fmla="*/ 0 h 475488"/>
              <a:gd name="connsiteX3" fmla="*/ 368503 w 475488"/>
              <a:gd name="connsiteY3" fmla="*/ 0 h 475488"/>
              <a:gd name="connsiteX4" fmla="*/ 368503 w 475488"/>
              <a:gd name="connsiteY4" fmla="*/ 261518 h 475488"/>
              <a:gd name="connsiteX5" fmla="*/ 475488 w 475488"/>
              <a:gd name="connsiteY5" fmla="*/ 261518 h 475488"/>
              <a:gd name="connsiteX6" fmla="*/ 237744 w 475488"/>
              <a:gd name="connsiteY6" fmla="*/ 475488 h 475488"/>
              <a:gd name="connsiteX7" fmla="*/ 0 w 475488"/>
              <a:gd name="connsiteY7" fmla="*/ 261518 h 47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5488" h="475488">
                <a:moveTo>
                  <a:pt x="0" y="261518"/>
                </a:moveTo>
                <a:lnTo>
                  <a:pt x="106985" y="261518"/>
                </a:lnTo>
                <a:lnTo>
                  <a:pt x="106985" y="0"/>
                </a:lnTo>
                <a:lnTo>
                  <a:pt x="368503" y="0"/>
                </a:lnTo>
                <a:lnTo>
                  <a:pt x="368503" y="261518"/>
                </a:lnTo>
                <a:lnTo>
                  <a:pt x="475488" y="261518"/>
                </a:lnTo>
                <a:lnTo>
                  <a:pt x="237744" y="475488"/>
                </a:lnTo>
                <a:lnTo>
                  <a:pt x="0" y="261518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925" tIns="27940" rIns="134925" bIns="145623" numCol="1" spcCol="1270" anchor="ctr" anchorCtr="0">
            <a:noAutofit/>
          </a:bodyPr>
          <a:lstStyle/>
          <a:p>
            <a:pPr marL="0" marR="0" lvl="0" indent="0" algn="ctr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481352E-5B7D-4FEE-A538-5226810C701D}"/>
              </a:ext>
            </a:extLst>
          </p:cNvPr>
          <p:cNvSpPr/>
          <p:nvPr/>
        </p:nvSpPr>
        <p:spPr>
          <a:xfrm>
            <a:off x="8031021" y="2541462"/>
            <a:ext cx="475488" cy="633984"/>
          </a:xfrm>
          <a:custGeom>
            <a:avLst/>
            <a:gdLst>
              <a:gd name="connsiteX0" fmla="*/ 0 w 475488"/>
              <a:gd name="connsiteY0" fmla="*/ 261518 h 475488"/>
              <a:gd name="connsiteX1" fmla="*/ 106985 w 475488"/>
              <a:gd name="connsiteY1" fmla="*/ 261518 h 475488"/>
              <a:gd name="connsiteX2" fmla="*/ 106985 w 475488"/>
              <a:gd name="connsiteY2" fmla="*/ 0 h 475488"/>
              <a:gd name="connsiteX3" fmla="*/ 368503 w 475488"/>
              <a:gd name="connsiteY3" fmla="*/ 0 h 475488"/>
              <a:gd name="connsiteX4" fmla="*/ 368503 w 475488"/>
              <a:gd name="connsiteY4" fmla="*/ 261518 h 475488"/>
              <a:gd name="connsiteX5" fmla="*/ 475488 w 475488"/>
              <a:gd name="connsiteY5" fmla="*/ 261518 h 475488"/>
              <a:gd name="connsiteX6" fmla="*/ 237744 w 475488"/>
              <a:gd name="connsiteY6" fmla="*/ 475488 h 475488"/>
              <a:gd name="connsiteX7" fmla="*/ 0 w 475488"/>
              <a:gd name="connsiteY7" fmla="*/ 261518 h 47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5488" h="475488">
                <a:moveTo>
                  <a:pt x="0" y="261518"/>
                </a:moveTo>
                <a:lnTo>
                  <a:pt x="106985" y="261518"/>
                </a:lnTo>
                <a:lnTo>
                  <a:pt x="106985" y="0"/>
                </a:lnTo>
                <a:lnTo>
                  <a:pt x="368503" y="0"/>
                </a:lnTo>
                <a:lnTo>
                  <a:pt x="368503" y="261518"/>
                </a:lnTo>
                <a:lnTo>
                  <a:pt x="475488" y="261518"/>
                </a:lnTo>
                <a:lnTo>
                  <a:pt x="237744" y="475488"/>
                </a:lnTo>
                <a:lnTo>
                  <a:pt x="0" y="261518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925" tIns="27940" rIns="134925" bIns="145623" numCol="1" spcCol="1270" anchor="ctr" anchorCtr="0">
            <a:noAutofit/>
          </a:bodyPr>
          <a:lstStyle/>
          <a:p>
            <a:pPr marL="0" marR="0" lvl="0" indent="0" algn="ctr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0BA09D3-D58B-43D7-9538-787D7EBF36BB}"/>
              </a:ext>
            </a:extLst>
          </p:cNvPr>
          <p:cNvSpPr/>
          <p:nvPr/>
        </p:nvSpPr>
        <p:spPr>
          <a:xfrm>
            <a:off x="8043630" y="3649914"/>
            <a:ext cx="475488" cy="633984"/>
          </a:xfrm>
          <a:custGeom>
            <a:avLst/>
            <a:gdLst>
              <a:gd name="connsiteX0" fmla="*/ 0 w 475488"/>
              <a:gd name="connsiteY0" fmla="*/ 261518 h 475488"/>
              <a:gd name="connsiteX1" fmla="*/ 106985 w 475488"/>
              <a:gd name="connsiteY1" fmla="*/ 261518 h 475488"/>
              <a:gd name="connsiteX2" fmla="*/ 106985 w 475488"/>
              <a:gd name="connsiteY2" fmla="*/ 0 h 475488"/>
              <a:gd name="connsiteX3" fmla="*/ 368503 w 475488"/>
              <a:gd name="connsiteY3" fmla="*/ 0 h 475488"/>
              <a:gd name="connsiteX4" fmla="*/ 368503 w 475488"/>
              <a:gd name="connsiteY4" fmla="*/ 261518 h 475488"/>
              <a:gd name="connsiteX5" fmla="*/ 475488 w 475488"/>
              <a:gd name="connsiteY5" fmla="*/ 261518 h 475488"/>
              <a:gd name="connsiteX6" fmla="*/ 237744 w 475488"/>
              <a:gd name="connsiteY6" fmla="*/ 475488 h 475488"/>
              <a:gd name="connsiteX7" fmla="*/ 0 w 475488"/>
              <a:gd name="connsiteY7" fmla="*/ 261518 h 47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5488" h="475488">
                <a:moveTo>
                  <a:pt x="0" y="261518"/>
                </a:moveTo>
                <a:lnTo>
                  <a:pt x="106985" y="261518"/>
                </a:lnTo>
                <a:lnTo>
                  <a:pt x="106985" y="0"/>
                </a:lnTo>
                <a:lnTo>
                  <a:pt x="368503" y="0"/>
                </a:lnTo>
                <a:lnTo>
                  <a:pt x="368503" y="261518"/>
                </a:lnTo>
                <a:lnTo>
                  <a:pt x="475488" y="261518"/>
                </a:lnTo>
                <a:lnTo>
                  <a:pt x="237744" y="475488"/>
                </a:lnTo>
                <a:lnTo>
                  <a:pt x="0" y="261518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925" tIns="27940" rIns="134925" bIns="145623" numCol="1" spcCol="1270" anchor="ctr" anchorCtr="0">
            <a:noAutofit/>
          </a:bodyPr>
          <a:lstStyle/>
          <a:p>
            <a:pPr marL="0" marR="0" lvl="0" indent="0" algn="ctr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F4D5F69-5B15-4137-9AFB-098E12C582BD}"/>
              </a:ext>
            </a:extLst>
          </p:cNvPr>
          <p:cNvSpPr/>
          <p:nvPr/>
        </p:nvSpPr>
        <p:spPr>
          <a:xfrm>
            <a:off x="8080248" y="4765099"/>
            <a:ext cx="475488" cy="633984"/>
          </a:xfrm>
          <a:custGeom>
            <a:avLst/>
            <a:gdLst>
              <a:gd name="connsiteX0" fmla="*/ 0 w 475488"/>
              <a:gd name="connsiteY0" fmla="*/ 261518 h 475488"/>
              <a:gd name="connsiteX1" fmla="*/ 106985 w 475488"/>
              <a:gd name="connsiteY1" fmla="*/ 261518 h 475488"/>
              <a:gd name="connsiteX2" fmla="*/ 106985 w 475488"/>
              <a:gd name="connsiteY2" fmla="*/ 0 h 475488"/>
              <a:gd name="connsiteX3" fmla="*/ 368503 w 475488"/>
              <a:gd name="connsiteY3" fmla="*/ 0 h 475488"/>
              <a:gd name="connsiteX4" fmla="*/ 368503 w 475488"/>
              <a:gd name="connsiteY4" fmla="*/ 261518 h 475488"/>
              <a:gd name="connsiteX5" fmla="*/ 475488 w 475488"/>
              <a:gd name="connsiteY5" fmla="*/ 261518 h 475488"/>
              <a:gd name="connsiteX6" fmla="*/ 237744 w 475488"/>
              <a:gd name="connsiteY6" fmla="*/ 475488 h 475488"/>
              <a:gd name="connsiteX7" fmla="*/ 0 w 475488"/>
              <a:gd name="connsiteY7" fmla="*/ 261518 h 475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5488" h="475488">
                <a:moveTo>
                  <a:pt x="0" y="261518"/>
                </a:moveTo>
                <a:lnTo>
                  <a:pt x="106985" y="261518"/>
                </a:lnTo>
                <a:lnTo>
                  <a:pt x="106985" y="0"/>
                </a:lnTo>
                <a:lnTo>
                  <a:pt x="368503" y="0"/>
                </a:lnTo>
                <a:lnTo>
                  <a:pt x="368503" y="261518"/>
                </a:lnTo>
                <a:lnTo>
                  <a:pt x="475488" y="261518"/>
                </a:lnTo>
                <a:lnTo>
                  <a:pt x="237744" y="475488"/>
                </a:lnTo>
                <a:lnTo>
                  <a:pt x="0" y="261518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925" tIns="27940" rIns="134925" bIns="145623" numCol="1" spcCol="1270" anchor="ctr" anchorCtr="0">
            <a:noAutofit/>
          </a:bodyPr>
          <a:lstStyle/>
          <a:p>
            <a:pPr marL="0" marR="0" lvl="0" indent="0" algn="ctr" defTabSz="9779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69E96-748E-4E14-BB60-3CB6649E7F69}"/>
              </a:ext>
            </a:extLst>
          </p:cNvPr>
          <p:cNvSpPr txBox="1"/>
          <p:nvPr/>
        </p:nvSpPr>
        <p:spPr>
          <a:xfrm>
            <a:off x="386379" y="5281321"/>
            <a:ext cx="3012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Source: mysparkpath.com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C8476D-7C34-43BB-90F6-599E059553A2}"/>
              </a:ext>
            </a:extLst>
          </p:cNvPr>
          <p:cNvSpPr txBox="1"/>
          <p:nvPr/>
        </p:nvSpPr>
        <p:spPr>
          <a:xfrm>
            <a:off x="555302" y="2162354"/>
            <a:ext cx="2169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Challenge Mindset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D8195D9-578E-459B-B3F9-802CAA080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302" y="4333705"/>
            <a:ext cx="1754373" cy="67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1177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/>
        </p:nvSpPr>
        <p:spPr>
          <a:xfrm>
            <a:off x="5222188" y="3424237"/>
            <a:ext cx="1641067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en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Or</a:t>
            </a:r>
            <a:endParaRPr kumimoji="0" sz="133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Google Shape;151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5075" y="1208088"/>
            <a:ext cx="4214268" cy="46983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69812" y="1208088"/>
            <a:ext cx="4214268" cy="46983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4123" y="1074737"/>
            <a:ext cx="4217443" cy="4698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666639" y="1074737"/>
            <a:ext cx="4217443" cy="4698392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5"/>
          <p:cNvSpPr txBox="1"/>
          <p:nvPr/>
        </p:nvSpPr>
        <p:spPr>
          <a:xfrm>
            <a:off x="4087284" y="3424237"/>
            <a:ext cx="34744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Tx/>
              <a:buNone/>
              <a:tabLst/>
              <a:defRPr/>
            </a:pPr>
            <a:r>
              <a:rPr kumimoji="0" lang="en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Or</a:t>
            </a:r>
            <a:endParaRPr kumimoji="0" sz="1333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1EDC-6249-328C-0FD0-2A353227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070" y="274639"/>
            <a:ext cx="9634330" cy="1007510"/>
          </a:xfrm>
        </p:spPr>
        <p:txBody>
          <a:bodyPr/>
          <a:lstStyle/>
          <a:p>
            <a:r>
              <a:rPr lang="en-US" dirty="0"/>
              <a:t>Career Services for </a:t>
            </a:r>
            <a:r>
              <a:rPr lang="en-US" dirty="0" err="1"/>
              <a:t>SoCS</a:t>
            </a:r>
            <a:r>
              <a:rPr lang="en-US" dirty="0"/>
              <a:t>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10FF-25E8-6E53-FD1A-610E5DC5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461" y="1441174"/>
            <a:ext cx="9534939" cy="4860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INDIVIDUAL </a:t>
            </a:r>
            <a:r>
              <a:rPr lang="en-US" sz="2200" dirty="0"/>
              <a:t>(virtual/in-person both co-op and non-co-op)</a:t>
            </a:r>
          </a:p>
          <a:p>
            <a:pPr marL="0" indent="0">
              <a:buNone/>
            </a:pPr>
            <a:r>
              <a:rPr lang="en-US" sz="2200" dirty="0"/>
              <a:t>Career Advising appointments on </a:t>
            </a:r>
            <a:r>
              <a:rPr lang="en-US" sz="2200" b="1" i="1" dirty="0">
                <a:hlinkClick r:id="rId2"/>
              </a:rPr>
              <a:t>www.experienceguelph.ca</a:t>
            </a:r>
            <a:r>
              <a:rPr lang="en-US" sz="2200" b="1" i="1" dirty="0"/>
              <a:t> </a:t>
            </a:r>
            <a:r>
              <a:rPr lang="en-US" sz="2200" dirty="0"/>
              <a:t>on topics like</a:t>
            </a:r>
          </a:p>
          <a:p>
            <a:r>
              <a:rPr lang="en-US" sz="2200" dirty="0"/>
              <a:t>Career Planning</a:t>
            </a:r>
          </a:p>
          <a:p>
            <a:r>
              <a:rPr lang="en-US" sz="2200" dirty="0"/>
              <a:t>Career Assessment - Challenge Card Assessment / MBTI</a:t>
            </a:r>
          </a:p>
          <a:p>
            <a:r>
              <a:rPr lang="en-US" sz="2200" dirty="0"/>
              <a:t>Cover Letter Review</a:t>
            </a:r>
          </a:p>
          <a:p>
            <a:r>
              <a:rPr lang="en-US" sz="2200" dirty="0"/>
              <a:t>Further Education </a:t>
            </a:r>
          </a:p>
          <a:p>
            <a:r>
              <a:rPr lang="en-US" sz="2200" dirty="0"/>
              <a:t>Graduate/Professional School Interview or Application Review</a:t>
            </a:r>
          </a:p>
          <a:p>
            <a:r>
              <a:rPr lang="en-US" sz="2200" dirty="0"/>
              <a:t>Interview Preparation</a:t>
            </a:r>
          </a:p>
          <a:p>
            <a:r>
              <a:rPr lang="en-US" sz="2200" dirty="0"/>
              <a:t>Job Search Advising</a:t>
            </a:r>
          </a:p>
          <a:p>
            <a:r>
              <a:rPr lang="en-US" sz="2200" dirty="0"/>
              <a:t>LinkedIn Review</a:t>
            </a:r>
          </a:p>
          <a:p>
            <a:r>
              <a:rPr lang="en-US" sz="2200" dirty="0"/>
              <a:t>Resume/CV Review</a:t>
            </a:r>
          </a:p>
          <a:p>
            <a:r>
              <a:rPr lang="en-US" sz="2200" dirty="0"/>
              <a:t>Teacher Education Interview or Application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820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11EDC-6249-328C-0FD0-2A353227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070" y="274639"/>
            <a:ext cx="9634330" cy="1007510"/>
          </a:xfrm>
        </p:spPr>
        <p:txBody>
          <a:bodyPr/>
          <a:lstStyle/>
          <a:p>
            <a:r>
              <a:rPr lang="en-US" dirty="0"/>
              <a:t>Career Services for </a:t>
            </a:r>
            <a:r>
              <a:rPr lang="en-US" dirty="0" err="1"/>
              <a:t>SoCS</a:t>
            </a:r>
            <a:r>
              <a:rPr lang="en-US" dirty="0"/>
              <a:t>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910FF-25E8-6E53-FD1A-610E5DC5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461" y="1441174"/>
            <a:ext cx="9534939" cy="4860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INDIVIDUAL </a:t>
            </a:r>
            <a:r>
              <a:rPr lang="en-US" sz="2200" dirty="0"/>
              <a:t>(virtual/in-person)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Career Advising from the Experiential Learning Hub course on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CourseLink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Regular"/>
              <a:ea typeface="+mn-ea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3002F"/>
              </a:buClr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  <a:hlinkClick r:id="rId2"/>
              </a:rPr>
              <a:t>https://www.recruitguelph.ca/cecs/news/2021/02/new-course-career-advising-experiential-learning-hub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Regular"/>
                <a:ea typeface="+mn-ea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3564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1B775BD-F937-A444-9A1C-713DD372863C}" vid="{69E30B07-0636-3549-B689-1940610627E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1159</Words>
  <Application>Microsoft Office PowerPoint</Application>
  <PresentationFormat>Widescreen</PresentationFormat>
  <Paragraphs>131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Montserrat</vt:lpstr>
      <vt:lpstr>Roboto</vt:lpstr>
      <vt:lpstr>Roboto Bold</vt:lpstr>
      <vt:lpstr>Roboto Regular</vt:lpstr>
      <vt:lpstr>1_Office Theme</vt:lpstr>
      <vt:lpstr>2_Office Theme</vt:lpstr>
      <vt:lpstr>Office Theme</vt:lpstr>
      <vt:lpstr>Career Services for  Computer Science  Students</vt:lpstr>
      <vt:lpstr>PowerPoint Presentation</vt:lpstr>
      <vt:lpstr>Objectives</vt:lpstr>
      <vt:lpstr>What is the  Challenge Mindset</vt:lpstr>
      <vt:lpstr>PowerPoint Presentation</vt:lpstr>
      <vt:lpstr>PowerPoint Presentation</vt:lpstr>
      <vt:lpstr>PowerPoint Presentation</vt:lpstr>
      <vt:lpstr>Career Services for SoCS Students</vt:lpstr>
      <vt:lpstr>Career Services for SoCS Students</vt:lpstr>
      <vt:lpstr>Career Services for SoCS Students</vt:lpstr>
      <vt:lpstr>Career Services for SoCS Students</vt:lpstr>
      <vt:lpstr>How You can Help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Services for  Computer Science &amp; Students</dc:title>
  <dc:creator>Amoy Marshall Green</dc:creator>
  <cp:lastModifiedBy>Amoy Marshall Green</cp:lastModifiedBy>
  <cp:revision>1</cp:revision>
  <dcterms:created xsi:type="dcterms:W3CDTF">2022-09-23T14:38:25Z</dcterms:created>
  <dcterms:modified xsi:type="dcterms:W3CDTF">2022-09-28T13:54:38Z</dcterms:modified>
</cp:coreProperties>
</file>