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D0E2B-C3BA-48C2-848D-8EDA3E845718}" v="12" dt="2021-02-16T17:58:18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Scott" userId="c6d78294-88cb-41b8-87f5-a92e3b0ff1b9" providerId="ADAL" clId="{354D0E2B-C3BA-48C2-848D-8EDA3E845718}"/>
    <pc:docChg chg="undo custSel delSld modSld">
      <pc:chgData name="Stacey Scott" userId="c6d78294-88cb-41b8-87f5-a92e3b0ff1b9" providerId="ADAL" clId="{354D0E2B-C3BA-48C2-848D-8EDA3E845718}" dt="2021-02-16T18:00:15.680" v="1384" actId="6549"/>
      <pc:docMkLst>
        <pc:docMk/>
      </pc:docMkLst>
      <pc:sldChg chg="modSp mod">
        <pc:chgData name="Stacey Scott" userId="c6d78294-88cb-41b8-87f5-a92e3b0ff1b9" providerId="ADAL" clId="{354D0E2B-C3BA-48C2-848D-8EDA3E845718}" dt="2021-02-16T17:35:36.760" v="54" actId="20577"/>
        <pc:sldMkLst>
          <pc:docMk/>
          <pc:sldMk cId="4072643932" sldId="256"/>
        </pc:sldMkLst>
        <pc:spChg chg="mod">
          <ac:chgData name="Stacey Scott" userId="c6d78294-88cb-41b8-87f5-a92e3b0ff1b9" providerId="ADAL" clId="{354D0E2B-C3BA-48C2-848D-8EDA3E845718}" dt="2021-02-16T17:35:17.332" v="19" actId="14100"/>
          <ac:spMkLst>
            <pc:docMk/>
            <pc:sldMk cId="4072643932" sldId="256"/>
            <ac:spMk id="2" creationId="{F1C5713D-A487-429C-8DDD-A5B7078D4B97}"/>
          </ac:spMkLst>
        </pc:spChg>
        <pc:spChg chg="mod">
          <ac:chgData name="Stacey Scott" userId="c6d78294-88cb-41b8-87f5-a92e3b0ff1b9" providerId="ADAL" clId="{354D0E2B-C3BA-48C2-848D-8EDA3E845718}" dt="2021-02-16T17:35:36.760" v="54" actId="20577"/>
          <ac:spMkLst>
            <pc:docMk/>
            <pc:sldMk cId="4072643932" sldId="256"/>
            <ac:spMk id="3" creationId="{09995A1C-E8BC-48AC-808B-FF39710FA4A2}"/>
          </ac:spMkLst>
        </pc:spChg>
      </pc:sldChg>
      <pc:sldChg chg="addSp modSp mod modNotesTx">
        <pc:chgData name="Stacey Scott" userId="c6d78294-88cb-41b8-87f5-a92e3b0ff1b9" providerId="ADAL" clId="{354D0E2B-C3BA-48C2-848D-8EDA3E845718}" dt="2021-02-16T17:52:19.991" v="651" actId="732"/>
        <pc:sldMkLst>
          <pc:docMk/>
          <pc:sldMk cId="2202566720" sldId="257"/>
        </pc:sldMkLst>
        <pc:spChg chg="mod">
          <ac:chgData name="Stacey Scott" userId="c6d78294-88cb-41b8-87f5-a92e3b0ff1b9" providerId="ADAL" clId="{354D0E2B-C3BA-48C2-848D-8EDA3E845718}" dt="2021-02-16T17:38:16.913" v="114" actId="122"/>
          <ac:spMkLst>
            <pc:docMk/>
            <pc:sldMk cId="2202566720" sldId="257"/>
            <ac:spMk id="2" creationId="{D73F0153-3F92-4FE2-9333-4A29A6B5C622}"/>
          </ac:spMkLst>
        </pc:spChg>
        <pc:spChg chg="mod">
          <ac:chgData name="Stacey Scott" userId="c6d78294-88cb-41b8-87f5-a92e3b0ff1b9" providerId="ADAL" clId="{354D0E2B-C3BA-48C2-848D-8EDA3E845718}" dt="2021-02-16T17:52:05.171" v="640" actId="20577"/>
          <ac:spMkLst>
            <pc:docMk/>
            <pc:sldMk cId="2202566720" sldId="257"/>
            <ac:spMk id="3" creationId="{C89BB1CA-CC8A-42DE-8B28-7B5A7BC2E002}"/>
          </ac:spMkLst>
        </pc:spChg>
        <pc:picChg chg="add mod modCrop">
          <ac:chgData name="Stacey Scott" userId="c6d78294-88cb-41b8-87f5-a92e3b0ff1b9" providerId="ADAL" clId="{354D0E2B-C3BA-48C2-848D-8EDA3E845718}" dt="2021-02-16T17:40:19.581" v="128" actId="1076"/>
          <ac:picMkLst>
            <pc:docMk/>
            <pc:sldMk cId="2202566720" sldId="257"/>
            <ac:picMk id="4" creationId="{B734D891-D3BB-4EE3-92EF-E2C9BD8839AF}"/>
          </ac:picMkLst>
        </pc:picChg>
        <pc:picChg chg="add mod modCrop">
          <ac:chgData name="Stacey Scott" userId="c6d78294-88cb-41b8-87f5-a92e3b0ff1b9" providerId="ADAL" clId="{354D0E2B-C3BA-48C2-848D-8EDA3E845718}" dt="2021-02-16T17:52:19.991" v="651" actId="732"/>
          <ac:picMkLst>
            <pc:docMk/>
            <pc:sldMk cId="2202566720" sldId="257"/>
            <ac:picMk id="5" creationId="{9542CEE5-BBA7-489A-89D3-760519C0680F}"/>
          </ac:picMkLst>
        </pc:picChg>
        <pc:picChg chg="add mod">
          <ac:chgData name="Stacey Scott" userId="c6d78294-88cb-41b8-87f5-a92e3b0ff1b9" providerId="ADAL" clId="{354D0E2B-C3BA-48C2-848D-8EDA3E845718}" dt="2021-02-16T17:39:41.736" v="123" actId="1076"/>
          <ac:picMkLst>
            <pc:docMk/>
            <pc:sldMk cId="2202566720" sldId="257"/>
            <ac:picMk id="1026" creationId="{063CAAEC-4E39-4B76-8DB6-F06FA137B30C}"/>
          </ac:picMkLst>
        </pc:picChg>
        <pc:picChg chg="add mod">
          <ac:chgData name="Stacey Scott" userId="c6d78294-88cb-41b8-87f5-a92e3b0ff1b9" providerId="ADAL" clId="{354D0E2B-C3BA-48C2-848D-8EDA3E845718}" dt="2021-02-16T17:39:30.381" v="121" actId="1076"/>
          <ac:picMkLst>
            <pc:docMk/>
            <pc:sldMk cId="2202566720" sldId="257"/>
            <ac:picMk id="1028" creationId="{23721B11-EB98-414F-AE94-A5F3FBA6690F}"/>
          </ac:picMkLst>
        </pc:picChg>
      </pc:sldChg>
      <pc:sldChg chg="modSp mod">
        <pc:chgData name="Stacey Scott" userId="c6d78294-88cb-41b8-87f5-a92e3b0ff1b9" providerId="ADAL" clId="{354D0E2B-C3BA-48C2-848D-8EDA3E845718}" dt="2021-02-16T18:00:15.680" v="1384" actId="6549"/>
        <pc:sldMkLst>
          <pc:docMk/>
          <pc:sldMk cId="1688013709" sldId="262"/>
        </pc:sldMkLst>
        <pc:spChg chg="mod">
          <ac:chgData name="Stacey Scott" userId="c6d78294-88cb-41b8-87f5-a92e3b0ff1b9" providerId="ADAL" clId="{354D0E2B-C3BA-48C2-848D-8EDA3E845718}" dt="2021-02-16T17:52:36.147" v="675" actId="20577"/>
          <ac:spMkLst>
            <pc:docMk/>
            <pc:sldMk cId="1688013709" sldId="262"/>
            <ac:spMk id="2" creationId="{D73F0153-3F92-4FE2-9333-4A29A6B5C622}"/>
          </ac:spMkLst>
        </pc:spChg>
        <pc:spChg chg="mod">
          <ac:chgData name="Stacey Scott" userId="c6d78294-88cb-41b8-87f5-a92e3b0ff1b9" providerId="ADAL" clId="{354D0E2B-C3BA-48C2-848D-8EDA3E845718}" dt="2021-02-16T18:00:15.680" v="1384" actId="6549"/>
          <ac:spMkLst>
            <pc:docMk/>
            <pc:sldMk cId="1688013709" sldId="262"/>
            <ac:spMk id="3" creationId="{C89BB1CA-CC8A-42DE-8B28-7B5A7BC2E002}"/>
          </ac:spMkLst>
        </pc:spChg>
      </pc:sldChg>
      <pc:sldChg chg="del">
        <pc:chgData name="Stacey Scott" userId="c6d78294-88cb-41b8-87f5-a92e3b0ff1b9" providerId="ADAL" clId="{354D0E2B-C3BA-48C2-848D-8EDA3E845718}" dt="2021-02-16T17:58:33.646" v="1279" actId="47"/>
        <pc:sldMkLst>
          <pc:docMk/>
          <pc:sldMk cId="1872581510" sldId="263"/>
        </pc:sldMkLst>
      </pc:sldChg>
      <pc:sldChg chg="del">
        <pc:chgData name="Stacey Scott" userId="c6d78294-88cb-41b8-87f5-a92e3b0ff1b9" providerId="ADAL" clId="{354D0E2B-C3BA-48C2-848D-8EDA3E845718}" dt="2021-02-16T17:58:33.646" v="1279" actId="47"/>
        <pc:sldMkLst>
          <pc:docMk/>
          <pc:sldMk cId="1617759751" sldId="265"/>
        </pc:sldMkLst>
      </pc:sldChg>
      <pc:sldChg chg="del">
        <pc:chgData name="Stacey Scott" userId="c6d78294-88cb-41b8-87f5-a92e3b0ff1b9" providerId="ADAL" clId="{354D0E2B-C3BA-48C2-848D-8EDA3E845718}" dt="2021-02-16T17:58:33.646" v="1279" actId="47"/>
        <pc:sldMkLst>
          <pc:docMk/>
          <pc:sldMk cId="2589987352" sldId="266"/>
        </pc:sldMkLst>
      </pc:sldChg>
      <pc:sldChg chg="del">
        <pc:chgData name="Stacey Scott" userId="c6d78294-88cb-41b8-87f5-a92e3b0ff1b9" providerId="ADAL" clId="{354D0E2B-C3BA-48C2-848D-8EDA3E845718}" dt="2021-02-16T17:58:33.646" v="1279" actId="47"/>
        <pc:sldMkLst>
          <pc:docMk/>
          <pc:sldMk cId="2676496429" sldId="267"/>
        </pc:sldMkLst>
      </pc:sldChg>
    </pc:docChg>
  </pc:docChgLst>
  <pc:docChgLst>
    <pc:chgData name="Stacey Scott" userId="c6d78294-88cb-41b8-87f5-a92e3b0ff1b9" providerId="ADAL" clId="{41653982-D2F1-4415-9F24-DBFFF2418A11}"/>
    <pc:docChg chg="delSld">
      <pc:chgData name="Stacey Scott" userId="c6d78294-88cb-41b8-87f5-a92e3b0ff1b9" providerId="ADAL" clId="{41653982-D2F1-4415-9F24-DBFFF2418A11}" dt="2020-11-05T01:08:59.468" v="0" actId="47"/>
      <pc:docMkLst>
        <pc:docMk/>
      </pc:docMkLst>
      <pc:sldChg chg="del">
        <pc:chgData name="Stacey Scott" userId="c6d78294-88cb-41b8-87f5-a92e3b0ff1b9" providerId="ADAL" clId="{41653982-D2F1-4415-9F24-DBFFF2418A11}" dt="2020-11-05T01:08:59.468" v="0" actId="47"/>
        <pc:sldMkLst>
          <pc:docMk/>
          <pc:sldMk cId="165104565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16B7A-33EA-44CB-BEAA-C8AFCCCCA2DA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692C-F596-4B1E-8BC6-7566226C07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3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Workshops on Digital Detectives &amp; Build Your Own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692C-F596-4B1E-8BC6-7566226C07D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8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Volunteers will be contacted very shortly.</a:t>
            </a:r>
          </a:p>
          <a:p>
            <a:r>
              <a:rPr lang="en-US" dirty="0"/>
              <a:t>If anyone wants to volunteer on the chat side of things, please let me know.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B692C-F596-4B1E-8BC6-7566226C07D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79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E193-DDD7-40DA-BBC6-829EB12B8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A8CC0-10F1-4F0B-9AD3-A19F04DA2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39824-BCDB-4948-AF80-EB7029DC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B2A7-E450-4CA5-A4CD-B2FE77DF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FF31-D980-43E3-B7F4-10A9495B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95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275E-E6E6-4AE0-8D88-4080E38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CE740-1FEC-4008-9B77-21C14A59A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93857-F6AB-451E-B17F-E0FB01F0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7F9B9-6CB8-4A97-9780-302D6421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EB970-8AA8-43FB-A223-D585288C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76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29C15-A624-46A3-9B93-35A156E6A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43E0E-824A-406E-B166-0BFAB45EA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8FDE-4154-4F5B-B8A3-E411F121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52D25-FDE4-4D91-B568-50F8DB95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72B-10E9-428A-AA03-2607D0E1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4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C07C-EB22-4677-AEBD-A14A2523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9AC2-DC7B-4D20-9DAF-F2BA2896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B9DB-50E5-4C43-AD38-BBE77001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9705D-8693-4EB8-B4D1-CF0A054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7B15-DBF5-4957-A60A-64BAF98A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36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D196-2F80-4437-8A53-4769DC23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342ED-1AE3-4E53-B839-70DFDBC67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3733E-BE06-4DDD-A314-A47E3BDB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28D5-5C81-4915-A9E1-D5010810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3C39-6A29-4EEA-95C3-140F57CF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74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66EE-C039-4523-8EE1-EC37BBD3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BB38-F03D-41D0-8634-4B5081625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3D3BE-6EC5-43BF-A4DD-F836EF7A4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17BAB-31C9-438D-96BA-2D24EADD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761F5-447E-40D6-B290-498EE09A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74876-FD99-4B46-9EC7-DB0B8AB6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19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20F-C75E-4BD1-8298-F2EBF047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9E317-2C24-49C6-95D9-F3D05652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A421E-DFFA-441A-A268-711077413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67C5B-EE8D-4C03-B543-3A18705A5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8065F-450B-4A40-8621-608E056CC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9C97B-1166-4137-A86A-56A27888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44EB5-F770-42B0-862C-53150263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EE3DE-365C-4A7A-B038-9F1D3CEE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95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590C-78EB-4553-8394-9E15BB8C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EFE45-6810-485B-8019-4C344E71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5334-DE93-4A3D-B7C2-2B362A95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456E2-079E-4FD1-ADCB-DC3F5EBC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52E3-CC4A-4172-9139-FD1BA1D7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781BD-95C5-48BB-BC9C-CBA5D27A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ABBDA-26A9-47DD-BEF5-6364478B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89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DBA9-B0C2-4B26-82F2-4DB2AFBC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0174-9E9D-479A-95EE-9D767C53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A1A0C-5109-419D-A0CA-FB7F153B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D4797-ACEE-4B7F-B166-9E26F53B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FBB33-2819-4952-ABA1-A5F3F4B0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DE77E-624D-461A-BD5A-6B5E0D74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62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97A4-E83C-4614-9B95-47F2326A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D1D1E-265E-4FB4-8B6D-17C55208A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BD4BA-E8EA-47C3-B2D4-E49453F45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B4610-ECD5-45AB-AB7A-58E451C7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A0005-0B35-4A6E-9C28-082C0442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5E162-51BD-4C4E-A283-17C0B799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94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4B7E4-68B4-44C8-8A7D-D2F0D8D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D9DD2-17CF-499C-ABF3-23415ED5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23DC3-458D-48B3-9283-7581397E2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0821-1A58-4ABF-8A9B-1931D0B3AFA8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9C58D-6CA5-45C3-88EF-BD6AD2F33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2563B-B016-41F6-93B3-EFA5F0C22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7E4B-2BE9-4AEB-B972-E876595916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4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713D-A487-429C-8DDD-A5B7078D4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1122363"/>
            <a:ext cx="10095345" cy="2387600"/>
          </a:xfrm>
        </p:spPr>
        <p:txBody>
          <a:bodyPr>
            <a:normAutofit/>
          </a:bodyPr>
          <a:lstStyle/>
          <a:p>
            <a:r>
              <a:rPr lang="en-CA" dirty="0"/>
              <a:t>Update on Outreach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95A1C-E8BC-48AC-808B-FF39710FA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8465"/>
          </a:xfrm>
        </p:spPr>
        <p:txBody>
          <a:bodyPr>
            <a:normAutofit/>
          </a:bodyPr>
          <a:lstStyle/>
          <a:p>
            <a:r>
              <a:rPr lang="en-CA" sz="2800" b="1" dirty="0"/>
              <a:t>Stacey Scott</a:t>
            </a:r>
          </a:p>
          <a:p>
            <a:r>
              <a:rPr lang="en-CA" dirty="0"/>
              <a:t>Chair, </a:t>
            </a:r>
            <a:r>
              <a:rPr lang="en-CA" dirty="0" err="1"/>
              <a:t>SoCS</a:t>
            </a:r>
            <a:r>
              <a:rPr lang="en-CA" dirty="0"/>
              <a:t> Outreach Committee</a:t>
            </a:r>
          </a:p>
          <a:p>
            <a:r>
              <a:rPr lang="en-CA" dirty="0"/>
              <a:t>Assistant Director, </a:t>
            </a:r>
            <a:r>
              <a:rPr lang="en-CA" dirty="0" err="1"/>
              <a:t>SoCS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SoCS</a:t>
            </a:r>
            <a:r>
              <a:rPr lang="en-CA" dirty="0"/>
              <a:t> Council Meeting, February 16, 2021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264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0153-3F92-4FE2-9333-4A29A6B5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CA" dirty="0"/>
              <a:t>o CODE Girl – February 13th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B1CA-CC8A-42DE-8B28-7B5A7BC2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8974"/>
            <a:ext cx="3506258" cy="4511677"/>
          </a:xfrm>
        </p:spPr>
        <p:txBody>
          <a:bodyPr>
            <a:normAutofit/>
          </a:bodyPr>
          <a:lstStyle/>
          <a:p>
            <a:pPr marL="561975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2E11"/>
                </a:solidFill>
              </a:rPr>
              <a:t>39 Participants</a:t>
            </a:r>
          </a:p>
          <a:p>
            <a:pPr marL="561975" lvl="1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FF2E11"/>
                </a:solidFill>
              </a:rPr>
              <a:t>21 </a:t>
            </a:r>
            <a:r>
              <a:rPr lang="en-CA" sz="2000" dirty="0" err="1">
                <a:solidFill>
                  <a:srgbClr val="FF2E11"/>
                </a:solidFill>
              </a:rPr>
              <a:t>GWiCS</a:t>
            </a:r>
            <a:r>
              <a:rPr lang="en-CA" sz="2000" dirty="0">
                <a:solidFill>
                  <a:srgbClr val="FF2E11"/>
                </a:solidFill>
              </a:rPr>
              <a:t> volunteers running workshops &amp; managing event</a:t>
            </a:r>
          </a:p>
          <a:p>
            <a:pPr marL="561975" lvl="1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FF2E11"/>
                </a:solidFill>
              </a:rPr>
              <a:t>+3 </a:t>
            </a:r>
            <a:r>
              <a:rPr lang="en-CA" sz="2000" dirty="0" err="1">
                <a:solidFill>
                  <a:srgbClr val="FF2E11"/>
                </a:solidFill>
              </a:rPr>
              <a:t>SoCS</a:t>
            </a:r>
            <a:r>
              <a:rPr lang="en-CA" sz="2000" dirty="0">
                <a:solidFill>
                  <a:srgbClr val="FF2E11"/>
                </a:solidFill>
              </a:rPr>
              <a:t>, CEPS staff/faculty supporting event</a:t>
            </a:r>
          </a:p>
          <a:p>
            <a:pPr marL="1019175" lvl="2" indent="-342900">
              <a:buFont typeface="Wingdings" panose="05000000000000000000" pitchFamily="2" charset="2"/>
              <a:buChar char="Ø"/>
            </a:pPr>
            <a:r>
              <a:rPr lang="en-CA" sz="1600" dirty="0">
                <a:solidFill>
                  <a:srgbClr val="FF2E11"/>
                </a:solidFill>
              </a:rPr>
              <a:t>Huge thanks to Jean Hein!</a:t>
            </a:r>
          </a:p>
          <a:p>
            <a:pPr marL="561975" lvl="1" indent="-34290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FF2E11"/>
                </a:solidFill>
              </a:rPr>
              <a:t>2 guest speakers: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4D891-D3BB-4EE3-92EF-E2C9BD883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37" t="11421" r="16016" b="35603"/>
          <a:stretch/>
        </p:blipFill>
        <p:spPr>
          <a:xfrm>
            <a:off x="3506258" y="1958974"/>
            <a:ext cx="4914900" cy="49180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63CAAEC-4E39-4B76-8DB6-F06FA137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58" y="1690688"/>
            <a:ext cx="37708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721B11-EB98-414F-AE94-A5F3FBA6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1920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2CEE5-BBA7-489A-89D3-760519C068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37" t="20467" r="2813" b="57139"/>
          <a:stretch/>
        </p:blipFill>
        <p:spPr>
          <a:xfrm>
            <a:off x="126471" y="4479637"/>
            <a:ext cx="3253316" cy="22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0153-3F92-4FE2-9333-4A29A6B5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Outreach / Awards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B1CA-CC8A-42DE-8B28-7B5A7BC2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8310" cy="4667250"/>
          </a:xfrm>
        </p:spPr>
        <p:txBody>
          <a:bodyPr>
            <a:normAutofit/>
          </a:bodyPr>
          <a:lstStyle/>
          <a:p>
            <a:r>
              <a:rPr lang="en-US" dirty="0"/>
              <a:t>AA&amp;AD (Melissa Woo and Dan Penfold) planning virtual </a:t>
            </a:r>
            <a:r>
              <a:rPr lang="en-US" dirty="0" err="1"/>
              <a:t>SoCS</a:t>
            </a:r>
            <a:r>
              <a:rPr lang="en-US" dirty="0"/>
              <a:t> Alumni Week event </a:t>
            </a:r>
          </a:p>
          <a:p>
            <a:pPr lvl="1"/>
            <a:r>
              <a:rPr lang="en-US" dirty="0"/>
              <a:t>Thursday, June 25</a:t>
            </a:r>
            <a:r>
              <a:rPr lang="en-US" baseline="30000" dirty="0"/>
              <a:t>th </a:t>
            </a:r>
            <a:endParaRPr lang="en-US" dirty="0"/>
          </a:p>
          <a:p>
            <a:pPr lvl="1"/>
            <a:r>
              <a:rPr lang="en-US" dirty="0"/>
              <a:t>Tim Bray, BSc (Math &amp; CS) 1981 alum guest speaker and alumni awardee</a:t>
            </a:r>
          </a:p>
          <a:p>
            <a:pPr lvl="1"/>
            <a:r>
              <a:rPr lang="en-US" dirty="0"/>
              <a:t>Other alumni will be </a:t>
            </a:r>
            <a:r>
              <a:rPr lang="en-US" dirty="0" err="1"/>
              <a:t>honoured</a:t>
            </a:r>
            <a:r>
              <a:rPr lang="en-US" dirty="0"/>
              <a:t> also</a:t>
            </a:r>
          </a:p>
          <a:p>
            <a:pPr lvl="1"/>
            <a:r>
              <a:rPr lang="en-US" dirty="0"/>
              <a:t>Will be a preview to </a:t>
            </a:r>
            <a:r>
              <a:rPr lang="en-US" dirty="0" err="1"/>
              <a:t>SoCS’s</a:t>
            </a:r>
            <a:r>
              <a:rPr lang="en-US" dirty="0"/>
              <a:t> 50</a:t>
            </a:r>
            <a:r>
              <a:rPr lang="en-US" baseline="30000" dirty="0"/>
              <a:t>th</a:t>
            </a:r>
            <a:r>
              <a:rPr lang="en-US" dirty="0"/>
              <a:t> anniversary celebrations, which will start in the Fall</a:t>
            </a:r>
          </a:p>
          <a:p>
            <a:endParaRPr lang="en-US" dirty="0"/>
          </a:p>
          <a:p>
            <a:r>
              <a:rPr lang="en-US" dirty="0"/>
              <a:t>In recognition of </a:t>
            </a:r>
            <a:r>
              <a:rPr lang="en-US" dirty="0" err="1"/>
              <a:t>SoCS</a:t>
            </a:r>
            <a:r>
              <a:rPr lang="en-US" dirty="0"/>
              <a:t> 50</a:t>
            </a:r>
            <a:r>
              <a:rPr lang="en-US" baseline="30000" dirty="0"/>
              <a:t>th</a:t>
            </a:r>
            <a:r>
              <a:rPr lang="en-US" dirty="0"/>
              <a:t> anniversary, AA&amp;D and </a:t>
            </a:r>
            <a:r>
              <a:rPr lang="en-US" dirty="0" err="1"/>
              <a:t>SoCS</a:t>
            </a:r>
            <a:r>
              <a:rPr lang="en-US" dirty="0"/>
              <a:t> will launch an ambitious campaign to raise </a:t>
            </a:r>
            <a:r>
              <a:rPr lang="en-US" b="1" dirty="0">
                <a:solidFill>
                  <a:srgbClr val="FF0000"/>
                </a:solidFill>
              </a:rPr>
              <a:t>$50K in student scholarships </a:t>
            </a:r>
            <a:r>
              <a:rPr lang="en-US" dirty="0"/>
              <a:t>(</a:t>
            </a:r>
            <a:r>
              <a:rPr lang="en-US" dirty="0" err="1"/>
              <a:t>ugrad</a:t>
            </a:r>
            <a:r>
              <a:rPr lang="en-US" dirty="0"/>
              <a:t> and grad) over the next year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01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190</Words>
  <Application>Microsoft Office PowerPoint</Application>
  <PresentationFormat>Widescreen</PresentationFormat>
  <Paragraphs>25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Update on Outreach Activities</vt:lpstr>
      <vt:lpstr>Go CODE Girl – February 13th</vt:lpstr>
      <vt:lpstr>Outreach / Awards News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Outreach Activities </dc:title>
  <dc:creator>Stacey Scott</dc:creator>
  <cp:lastModifiedBy>Stacey Scott</cp:lastModifiedBy>
  <cp:revision>2</cp:revision>
  <dcterms:created xsi:type="dcterms:W3CDTF">2020-10-06T17:16:56Z</dcterms:created>
  <dcterms:modified xsi:type="dcterms:W3CDTF">2021-02-16T18:00:22Z</dcterms:modified>
</cp:coreProperties>
</file>