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E058F2-E10C-4AF6-A4DC-D05E37D02447}" v="9" dt="2019-11-12T00:40:04.614"/>
    <p1510:client id="{14D8DFA1-A308-4D08-83A5-D957D4FE4F5A}" v="4" dt="2019-11-12T18:54:20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Dehghantanha" userId="187ef6b9-0b41-4d14-bce9-eda66d34d9c8" providerId="ADAL" clId="{D5E058F2-E10C-4AF6-A4DC-D05E37D02447}"/>
    <pc:docChg chg="custSel addSld modSld">
      <pc:chgData name="Ali Dehghantanha" userId="187ef6b9-0b41-4d14-bce9-eda66d34d9c8" providerId="ADAL" clId="{D5E058F2-E10C-4AF6-A4DC-D05E37D02447}" dt="2019-11-12T00:40:09.803" v="3086" actId="20577"/>
      <pc:docMkLst>
        <pc:docMk/>
      </pc:docMkLst>
      <pc:sldChg chg="modSp add">
        <pc:chgData name="Ali Dehghantanha" userId="187ef6b9-0b41-4d14-bce9-eda66d34d9c8" providerId="ADAL" clId="{D5E058F2-E10C-4AF6-A4DC-D05E37D02447}" dt="2019-11-12T00:19:18.119" v="1126" actId="2711"/>
        <pc:sldMkLst>
          <pc:docMk/>
          <pc:sldMk cId="1787973339" sldId="256"/>
        </pc:sldMkLst>
        <pc:spChg chg="mod">
          <ac:chgData name="Ali Dehghantanha" userId="187ef6b9-0b41-4d14-bce9-eda66d34d9c8" providerId="ADAL" clId="{D5E058F2-E10C-4AF6-A4DC-D05E37D02447}" dt="2019-11-12T00:19:18.119" v="1126" actId="2711"/>
          <ac:spMkLst>
            <pc:docMk/>
            <pc:sldMk cId="1787973339" sldId="256"/>
            <ac:spMk id="2" creationId="{5702AE8B-0AFF-409B-821A-F28E5787EC25}"/>
          </ac:spMkLst>
        </pc:spChg>
      </pc:sldChg>
      <pc:sldChg chg="modSp add">
        <pc:chgData name="Ali Dehghantanha" userId="187ef6b9-0b41-4d14-bce9-eda66d34d9c8" providerId="ADAL" clId="{D5E058F2-E10C-4AF6-A4DC-D05E37D02447}" dt="2019-11-12T00:37:32.282" v="3037" actId="20577"/>
        <pc:sldMkLst>
          <pc:docMk/>
          <pc:sldMk cId="139456435" sldId="257"/>
        </pc:sldMkLst>
        <pc:spChg chg="mod">
          <ac:chgData name="Ali Dehghantanha" userId="187ef6b9-0b41-4d14-bce9-eda66d34d9c8" providerId="ADAL" clId="{D5E058F2-E10C-4AF6-A4DC-D05E37D02447}" dt="2019-11-12T00:19:02.628" v="1124" actId="2711"/>
          <ac:spMkLst>
            <pc:docMk/>
            <pc:sldMk cId="139456435" sldId="257"/>
            <ac:spMk id="2" creationId="{F984E896-39AD-4B04-B715-5B5CE6D5F834}"/>
          </ac:spMkLst>
        </pc:spChg>
        <pc:spChg chg="mod">
          <ac:chgData name="Ali Dehghantanha" userId="187ef6b9-0b41-4d14-bce9-eda66d34d9c8" providerId="ADAL" clId="{D5E058F2-E10C-4AF6-A4DC-D05E37D02447}" dt="2019-11-12T00:37:32.282" v="3037" actId="20577"/>
          <ac:spMkLst>
            <pc:docMk/>
            <pc:sldMk cId="139456435" sldId="257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D5E058F2-E10C-4AF6-A4DC-D05E37D02447}" dt="2019-11-12T00:37:49.997" v="3039" actId="20577"/>
        <pc:sldMkLst>
          <pc:docMk/>
          <pc:sldMk cId="1899758275" sldId="258"/>
        </pc:sldMkLst>
        <pc:spChg chg="mod">
          <ac:chgData name="Ali Dehghantanha" userId="187ef6b9-0b41-4d14-bce9-eda66d34d9c8" providerId="ADAL" clId="{D5E058F2-E10C-4AF6-A4DC-D05E37D02447}" dt="2019-11-12T00:18:53.421" v="1123" actId="2711"/>
          <ac:spMkLst>
            <pc:docMk/>
            <pc:sldMk cId="1899758275" sldId="258"/>
            <ac:spMk id="2" creationId="{F984E896-39AD-4B04-B715-5B5CE6D5F834}"/>
          </ac:spMkLst>
        </pc:spChg>
        <pc:spChg chg="mod">
          <ac:chgData name="Ali Dehghantanha" userId="187ef6b9-0b41-4d14-bce9-eda66d34d9c8" providerId="ADAL" clId="{D5E058F2-E10C-4AF6-A4DC-D05E37D02447}" dt="2019-11-12T00:37:49.997" v="3039" actId="20577"/>
          <ac:spMkLst>
            <pc:docMk/>
            <pc:sldMk cId="1899758275" sldId="258"/>
            <ac:spMk id="3" creationId="{5EBA2B66-FC1C-460B-B595-88DD0E22E704}"/>
          </ac:spMkLst>
        </pc:spChg>
      </pc:sldChg>
      <pc:sldChg chg="modSp add">
        <pc:chgData name="Ali Dehghantanha" userId="187ef6b9-0b41-4d14-bce9-eda66d34d9c8" providerId="ADAL" clId="{D5E058F2-E10C-4AF6-A4DC-D05E37D02447}" dt="2019-11-12T00:39:53.617" v="3078" actId="20577"/>
        <pc:sldMkLst>
          <pc:docMk/>
          <pc:sldMk cId="2967801669" sldId="259"/>
        </pc:sldMkLst>
        <pc:spChg chg="mod">
          <ac:chgData name="Ali Dehghantanha" userId="187ef6b9-0b41-4d14-bce9-eda66d34d9c8" providerId="ADAL" clId="{D5E058F2-E10C-4AF6-A4DC-D05E37D02447}" dt="2019-11-12T00:34:17.884" v="2757" actId="20577"/>
          <ac:spMkLst>
            <pc:docMk/>
            <pc:sldMk cId="2967801669" sldId="259"/>
            <ac:spMk id="2" creationId="{A2A66738-D282-4D54-B2D4-CAC80B9996BF}"/>
          </ac:spMkLst>
        </pc:spChg>
        <pc:spChg chg="mod">
          <ac:chgData name="Ali Dehghantanha" userId="187ef6b9-0b41-4d14-bce9-eda66d34d9c8" providerId="ADAL" clId="{D5E058F2-E10C-4AF6-A4DC-D05E37D02447}" dt="2019-11-12T00:39:53.617" v="3078" actId="20577"/>
          <ac:spMkLst>
            <pc:docMk/>
            <pc:sldMk cId="2967801669" sldId="259"/>
            <ac:spMk id="3" creationId="{306300A2-5F1C-470D-8300-A4B75507C42B}"/>
          </ac:spMkLst>
        </pc:spChg>
      </pc:sldChg>
      <pc:sldChg chg="modSp">
        <pc:chgData name="Ali Dehghantanha" userId="187ef6b9-0b41-4d14-bce9-eda66d34d9c8" providerId="ADAL" clId="{D5E058F2-E10C-4AF6-A4DC-D05E37D02447}" dt="2019-11-12T00:40:09.803" v="3086" actId="20577"/>
        <pc:sldMkLst>
          <pc:docMk/>
          <pc:sldMk cId="3382649315" sldId="260"/>
        </pc:sldMkLst>
        <pc:spChg chg="mod">
          <ac:chgData name="Ali Dehghantanha" userId="187ef6b9-0b41-4d14-bce9-eda66d34d9c8" providerId="ADAL" clId="{D5E058F2-E10C-4AF6-A4DC-D05E37D02447}" dt="2019-11-12T00:40:09.803" v="3086" actId="20577"/>
          <ac:spMkLst>
            <pc:docMk/>
            <pc:sldMk cId="3382649315" sldId="260"/>
            <ac:spMk id="2" creationId="{5702AE8B-0AFF-409B-821A-F28E5787EC25}"/>
          </ac:spMkLst>
        </pc:spChg>
      </pc:sldChg>
    </pc:docChg>
  </pc:docChgLst>
  <pc:docChgLst>
    <pc:chgData name="Ali Dehghantanha" userId="187ef6b9-0b41-4d14-bce9-eda66d34d9c8" providerId="ADAL" clId="{14D8DFA1-A308-4D08-83A5-D957D4FE4F5A}"/>
    <pc:docChg chg="custSel modSld">
      <pc:chgData name="Ali Dehghantanha" userId="187ef6b9-0b41-4d14-bce9-eda66d34d9c8" providerId="ADAL" clId="{14D8DFA1-A308-4D08-83A5-D957D4FE4F5A}" dt="2019-11-12T18:54:46.542" v="164" actId="20577"/>
      <pc:docMkLst>
        <pc:docMk/>
      </pc:docMkLst>
      <pc:sldChg chg="modSp">
        <pc:chgData name="Ali Dehghantanha" userId="187ef6b9-0b41-4d14-bce9-eda66d34d9c8" providerId="ADAL" clId="{14D8DFA1-A308-4D08-83A5-D957D4FE4F5A}" dt="2019-11-12T18:09:40.511" v="24" actId="20577"/>
        <pc:sldMkLst>
          <pc:docMk/>
          <pc:sldMk cId="139456435" sldId="257"/>
        </pc:sldMkLst>
        <pc:spChg chg="mod">
          <ac:chgData name="Ali Dehghantanha" userId="187ef6b9-0b41-4d14-bce9-eda66d34d9c8" providerId="ADAL" clId="{14D8DFA1-A308-4D08-83A5-D957D4FE4F5A}" dt="2019-11-12T18:09:40.511" v="24" actId="20577"/>
          <ac:spMkLst>
            <pc:docMk/>
            <pc:sldMk cId="139456435" sldId="257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14D8DFA1-A308-4D08-83A5-D957D4FE4F5A}" dt="2019-11-12T18:11:13.482" v="109" actId="20577"/>
        <pc:sldMkLst>
          <pc:docMk/>
          <pc:sldMk cId="1899758275" sldId="258"/>
        </pc:sldMkLst>
        <pc:spChg chg="mod">
          <ac:chgData name="Ali Dehghantanha" userId="187ef6b9-0b41-4d14-bce9-eda66d34d9c8" providerId="ADAL" clId="{14D8DFA1-A308-4D08-83A5-D957D4FE4F5A}" dt="2019-11-12T18:11:13.482" v="109" actId="20577"/>
          <ac:spMkLst>
            <pc:docMk/>
            <pc:sldMk cId="1899758275" sldId="258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14D8DFA1-A308-4D08-83A5-D957D4FE4F5A}" dt="2019-11-12T18:12:10.460" v="120" actId="20577"/>
        <pc:sldMkLst>
          <pc:docMk/>
          <pc:sldMk cId="2967801669" sldId="259"/>
        </pc:sldMkLst>
        <pc:spChg chg="mod">
          <ac:chgData name="Ali Dehghantanha" userId="187ef6b9-0b41-4d14-bce9-eda66d34d9c8" providerId="ADAL" clId="{14D8DFA1-A308-4D08-83A5-D957D4FE4F5A}" dt="2019-11-12T18:12:10.460" v="120" actId="20577"/>
          <ac:spMkLst>
            <pc:docMk/>
            <pc:sldMk cId="2967801669" sldId="259"/>
            <ac:spMk id="3" creationId="{306300A2-5F1C-470D-8300-A4B75507C42B}"/>
          </ac:spMkLst>
        </pc:spChg>
      </pc:sldChg>
      <pc:sldChg chg="addSp delSp modSp">
        <pc:chgData name="Ali Dehghantanha" userId="187ef6b9-0b41-4d14-bce9-eda66d34d9c8" providerId="ADAL" clId="{14D8DFA1-A308-4D08-83A5-D957D4FE4F5A}" dt="2019-11-12T18:54:46.542" v="164" actId="20577"/>
        <pc:sldMkLst>
          <pc:docMk/>
          <pc:sldMk cId="2168575102" sldId="261"/>
        </pc:sldMkLst>
        <pc:spChg chg="mod">
          <ac:chgData name="Ali Dehghantanha" userId="187ef6b9-0b41-4d14-bce9-eda66d34d9c8" providerId="ADAL" clId="{14D8DFA1-A308-4D08-83A5-D957D4FE4F5A}" dt="2019-11-12T18:54:46.542" v="164" actId="20577"/>
          <ac:spMkLst>
            <pc:docMk/>
            <pc:sldMk cId="2168575102" sldId="261"/>
            <ac:spMk id="2" creationId="{F984E896-39AD-4B04-B715-5B5CE6D5F834}"/>
          </ac:spMkLst>
        </pc:spChg>
        <pc:spChg chg="del">
          <ac:chgData name="Ali Dehghantanha" userId="187ef6b9-0b41-4d14-bce9-eda66d34d9c8" providerId="ADAL" clId="{14D8DFA1-A308-4D08-83A5-D957D4FE4F5A}" dt="2019-11-12T18:54:03.352" v="147" actId="478"/>
          <ac:spMkLst>
            <pc:docMk/>
            <pc:sldMk cId="2168575102" sldId="261"/>
            <ac:spMk id="3" creationId="{5EBA2B66-FC1C-460B-B595-88DD0E22E704}"/>
          </ac:spMkLst>
        </pc:spChg>
        <pc:spChg chg="add del mod">
          <ac:chgData name="Ali Dehghantanha" userId="187ef6b9-0b41-4d14-bce9-eda66d34d9c8" providerId="ADAL" clId="{14D8DFA1-A308-4D08-83A5-D957D4FE4F5A}" dt="2019-11-12T18:54:20.356" v="150"/>
          <ac:spMkLst>
            <pc:docMk/>
            <pc:sldMk cId="2168575102" sldId="261"/>
            <ac:spMk id="5" creationId="{34FF56FC-EBD1-4CEB-8B53-1197A43BA620}"/>
          </ac:spMkLst>
        </pc:spChg>
        <pc:picChg chg="add del mod">
          <ac:chgData name="Ali Dehghantanha" userId="187ef6b9-0b41-4d14-bce9-eda66d34d9c8" providerId="ADAL" clId="{14D8DFA1-A308-4D08-83A5-D957D4FE4F5A}" dt="2019-11-12T18:54:10.994" v="149"/>
          <ac:picMkLst>
            <pc:docMk/>
            <pc:sldMk cId="2168575102" sldId="261"/>
            <ac:picMk id="6" creationId="{F153DC4D-3992-47A6-B60C-762EF1D8B8BC}"/>
          </ac:picMkLst>
        </pc:picChg>
        <pc:picChg chg="add mod">
          <ac:chgData name="Ali Dehghantanha" userId="187ef6b9-0b41-4d14-bce9-eda66d34d9c8" providerId="ADAL" clId="{14D8DFA1-A308-4D08-83A5-D957D4FE4F5A}" dt="2019-11-12T18:54:34.415" v="155" actId="14100"/>
          <ac:picMkLst>
            <pc:docMk/>
            <pc:sldMk cId="2168575102" sldId="261"/>
            <ac:picMk id="8" creationId="{FFAEE6F2-E36E-4A27-87A6-8C72D75D35A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8466B-BCC9-4D30-A10F-134232688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1462F-6C8F-4DE0-8F2C-D09360BEA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45481-7D86-48C9-B2FF-10BF2683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262F3-7A37-4522-8D32-431A9D40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AA1CD-E38A-44C6-BFB2-87F9131C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90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3CAD5-33B6-4DE5-949C-D3B88BCC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145C2B-DAB9-4CA7-9F8B-C6CD80A76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F1DB2-0B19-4F33-B93F-071471B3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0B91-B040-4BAB-B028-77F161A14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C20E9-E097-490C-AA47-8DC4D5A4A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939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410085-7987-41A2-9AB4-5F6839F43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29121-45C5-4538-B268-309E35997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BDF21-F207-4E58-9677-C5257791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4981-7220-461E-9ABA-DF37C821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A8472-A77B-4710-9837-1F98422C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46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768F8-2B59-44B7-9F65-C846B328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D79EB-D497-41AD-A77A-2C340E60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F28B7-5436-4AE4-A082-DFDA2716A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5207-C6A8-4866-AE3E-9FCF6BFE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390E-B2D7-4DCF-9E43-CDFE9EE9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98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30BE1-1ABF-452C-8C30-65EFD098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02500-A48E-459F-B0F8-D55404455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A76A-7A1D-4B25-B411-40251C8B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A46B8-2D66-416E-8679-EAD34482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9F788-8F8F-4E46-AB1C-75089E89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24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E889-8A55-4F65-9105-722EE4977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EADCA-B11D-4CAC-BFA0-97F22B1D7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5FBB3-68B3-459C-B78D-4E79CCB7F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9B989-992E-4B44-8BAC-4572637A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C7DE1-99A6-49F6-84B8-E76DC110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CC069-6568-4156-8C1B-D5AD46BE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63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3CFDF-CE3B-467B-9133-C7F25798D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05BA2-22FA-4A3B-981D-2B5658DED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768119-21BB-4CDD-BD37-0A5882364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F5BEC-6CE7-4D20-B62D-F4BE8B31B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8A91B-3D25-4626-B4DF-C6CF9352F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0B538A-94CC-4EE1-85C6-33D71D9C9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DEFC6C-0389-4BDD-984F-D129FBC02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40ED7-0C94-40A9-A07A-06CAE875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701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08F47-53EE-4793-94A3-7945E2AC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A99C89-C775-4392-9902-57622D495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370A4-FFB2-4332-8DE1-DAD11B6B6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07434-A2F6-4990-83D9-8D633CF78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39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43146-AF7C-4943-B298-902D592E2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74D8FD-4D45-42A2-A984-ED9481E1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9BB0F-227C-4FC2-964C-15CE4B7F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37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D5F44-CD76-4C14-8774-9D4A85B54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263E8-4C67-4790-ADAC-A262BCBE8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6597A-C5A3-499A-9241-8CC7DB17F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554E3-6161-4C1F-BDE1-F11CED37E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42FB2-13FD-4E57-B450-9EDE03E6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57737-21CF-444B-A9F1-C8606D2B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7918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316B8-11C0-4112-A559-AE4A40165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5CB3EC-C640-4249-A21E-FA11D05E4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139028-1ECB-4D2D-892C-34837EAF4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1D543-20B5-471E-99EA-EB7FCEA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4AD95-44B7-4C8E-8A53-81DCC743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7A412-ABA6-4D1C-90A0-68FFD31C5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4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2AF95E-DB74-4323-AD9F-6F846120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3C8EF-4739-4CAB-A475-FE9EF5C6A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BE3D1-1B8A-479A-AB1D-E5B35D276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F8291-7332-4E51-93E9-A7AEB08C8712}" type="datetimeFigureOut">
              <a:rPr lang="en-CA" smtClean="0"/>
              <a:t>2019-11-12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DA2C0-1B34-46FD-8976-C73B85695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64E49-5603-4FF0-9A1E-223C5212A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50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AE8B-0AFF-409B-821A-F28E5787E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MCTI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7141A-C642-4B6A-B426-669F29712D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797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625"/>
            <a:ext cx="10515600" cy="1325563"/>
          </a:xfrm>
        </p:spPr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2B66-FC1C-460B-B595-88DD0E22E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97" y="1215414"/>
            <a:ext cx="10967120" cy="5327374"/>
          </a:xfrm>
        </p:spPr>
        <p:txBody>
          <a:bodyPr>
            <a:normAutofit lnSpcReduction="10000"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activities started in late May 2019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Domestic and 8 International students registered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Lowest admission average:75%; highest admission average: 89%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of CAD 1.8M in-kind contributions from MacAfee and Cisco (over three years)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of CAD 35K industry scholarship (5k each) to 7 students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of CAD 46K inaugural grant from university to 10 students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cost of program (as of 11-Nov-2019): CAD 87,645K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income to the college: </a:t>
            </a:r>
          </a:p>
          <a:p>
            <a:pPr marL="457200" lvl="1" indent="0">
              <a:buNone/>
            </a:pP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(6*5,500) + (8*22,500) = CAD 213K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profit in 2019 (unrealized): </a:t>
            </a:r>
            <a:r>
              <a:rPr lang="en-C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 125,355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456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625"/>
            <a:ext cx="10515600" cy="1325563"/>
          </a:xfrm>
        </p:spPr>
        <p:txBody>
          <a:bodyPr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Industry A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advisory Board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FAEE6F2-E36E-4A27-87A6-8C72D75D35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94" y="1469188"/>
            <a:ext cx="10069032" cy="5037938"/>
          </a:xfrm>
        </p:spPr>
      </p:pic>
    </p:spTree>
    <p:extLst>
      <p:ext uri="{BB962C8B-B14F-4D97-AF65-F5344CB8AC3E}">
        <p14:creationId xmlns:p14="http://schemas.microsoft.com/office/powerpoint/2010/main" val="2168575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625"/>
            <a:ext cx="10515600" cy="1325563"/>
          </a:xfrm>
        </p:spPr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2B66-FC1C-460B-B595-88DD0E22E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373" y="1329004"/>
            <a:ext cx="11444198" cy="5327374"/>
          </a:xfrm>
        </p:spPr>
        <p:txBody>
          <a:bodyPr>
            <a:norm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issues that were not predicted, so a bit bumpy year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!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 space is not suitable for teaching!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full-time admin is required to support a bigger cohort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admission and registration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Scholarships administration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Guest speakers arrangements (on average one speaker every two weeks)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 support for advisory board meetings (twice a year)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 support for the project identification workshop (in Feb)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 support throughout student projects (May-Aug) such as contracts, NDAs, etc.</a:t>
            </a:r>
          </a:p>
          <a:p>
            <a:pPr lvl="1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 support for the project presentation event (late Aug)! 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suggestions?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9975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66738-D282-4D54-B2D4-CAC80B99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Work Together?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300A2-5F1C-470D-8300-A4B75507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411" y="1690687"/>
            <a:ext cx="11546430" cy="4802187"/>
          </a:xfrm>
        </p:spPr>
        <p:txBody>
          <a:bodyPr>
            <a:norm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projects: by default are taken with the industry but open to faculty members too! 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2019, it is agreed to pay 1,000 for each student project to the faculty research account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Please let us know if you are interested in supervising MCTI students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let us know if you know companies who might be interested in offering summer projects to MCTI students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MCTI is a </a:t>
            </a:r>
            <a:r>
              <a:rPr lang="en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SoCS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program, so all faculty/staff will be benefited from the program. 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780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AE8B-0AFF-409B-821A-F28E5787E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>
                <a:latin typeface="Times New Roman" panose="02020603050405020304" pitchFamily="18" charset="0"/>
                <a:cs typeface="Times New Roman" panose="02020603050405020304" pitchFamily="18" charset="0"/>
              </a:rPr>
              <a:t>Thanks!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7141A-C642-4B6A-B426-669F29712D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64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302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MCTI 2019</vt:lpstr>
      <vt:lpstr>Numbers</vt:lpstr>
      <vt:lpstr>Industry Aadvisory Board </vt:lpstr>
      <vt:lpstr>Challenges</vt:lpstr>
      <vt:lpstr>Let’s Work Together? </vt:lpstr>
      <vt:lpstr>Thanks!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MCTI 2019</dc:title>
  <dc:creator>Ali Dehghantanha</dc:creator>
  <cp:lastModifiedBy>Ali Dehghantanha</cp:lastModifiedBy>
  <cp:revision>1</cp:revision>
  <dcterms:created xsi:type="dcterms:W3CDTF">2019-11-11T23:59:16Z</dcterms:created>
  <dcterms:modified xsi:type="dcterms:W3CDTF">2019-11-12T18:54:48Z</dcterms:modified>
</cp:coreProperties>
</file>