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45D08-6E63-0C91-6A55-01932374A71F}" v="13" dt="2023-11-20T16:28:03.809"/>
    <p1510:client id="{A1B882E6-05A5-7B22-0BBC-92C66BE29DCB}" v="417" dt="2023-11-20T22:49:00.705"/>
    <p1510:client id="{A946B893-C5FF-FD4E-7C14-E49B20CB1FCC}" v="5" dt="2023-11-15T21:00:46.762"/>
    <p1510:client id="{B1418DC4-377C-47B1-9A98-3CD5314287C1}" v="113" dt="2023-11-20T22:12:43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335B-03BB-E0E9-CA08-9BF97D9FF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4526D-FECC-6F5B-CC68-30AA8C960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5988-51AB-BE6B-F186-6622DD51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F809-44D3-D4FA-9A15-D955275C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AC29-8B6B-5717-4167-F1D70FF9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343F-A5CC-40C4-866E-0FDD8FE5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15C95-D8EC-1126-201A-B06550235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A07E-55F1-359C-6131-82265320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0166A-2A59-26EA-C81B-24C48F3C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E51A-4423-04F7-38C3-7D4170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D4818-B1E5-7790-8F90-8DFE8E648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177A6-D589-FCE0-EF5D-D2B49253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B45D-A248-F0AF-A20E-1E192BF0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D642E-46CB-A9D4-9F6D-A2091A28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2DEA-60D1-814D-3A6A-D3E102E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AE5FBE-9C3E-AC44-9F57-34DFAAF99D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35D22-2410-EA48-B503-2726E93C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9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9CE1-9303-A545-B9EC-ED3A92D5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2660-088F-EFF9-79CD-3E6D0551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5B69-74B7-3920-605E-52AC8BB1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6544-559E-65B7-C542-9B297561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6E7D-825E-9179-E5D0-5E1A31D6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5F37-4DE0-6DC0-C935-8DDF3BB5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3F30-4B23-9852-FC41-48FA58D1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DDE1-4F95-BCAE-3B73-BACE58D1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5A65-8D5E-892E-F2DD-BFD7824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51D5-192C-B265-E965-AADF9E05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BD40-7D8E-9577-D2B7-611C3D2D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0557-0C8B-DE7D-FDE9-759448FB8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802D1-6D89-6BDF-EAD9-1EC79CFD5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F3F48-EAD9-A5A3-554B-83A244FF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8E923-C94B-DD45-746D-BA625DEF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24A8C-B8C1-EAED-5D05-F7779A3C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F6FB-EA7C-2F4F-DF52-AF9004E1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6C12-39FD-77D7-D1C1-57F7D1545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72320-B7FF-F4C8-AB72-E5098F02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B100-E05C-E55C-75CE-42C9529F8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A22E1-BC61-8BE7-C70B-5B63F0A5D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36571-E5EB-E960-51CE-65FF2D50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40A92-6421-B9EB-9A53-273A3F87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4AFB2-5F88-548B-1413-4EE40B66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418-57F1-E4D0-839F-1D9956CE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0C8FA-9C3E-BFE2-6BE2-82CFBC92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C2756-CA18-9942-C643-7ABFF62A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F9F67-32E9-9E1D-22C4-3FDEC12A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7DB42-23E8-3B89-7575-CDE57F9F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3023-A8C8-4ABD-2FF8-7E51E843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9CE4-7815-9D45-0E0F-A4554EE8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B00A-B3C1-7B03-690F-BBB74FC8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3424-76E9-DCFD-415D-DA3CA698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C12B-FB79-3A2A-C9DB-580D8693C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FCAE5-F173-FB79-476C-5E7E353B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00925-416E-B5B2-44F4-07B10481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0572-9BB9-DBDF-D148-40AD27C0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D908-27DD-A06A-D2EA-74E1F07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0A883-EDB4-BFE3-045B-05B7B0D46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25CCE-7733-451F-D1E8-0E80D93C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7784-2589-4C88-878F-914D53CC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40D4B-9704-5A6E-50D5-A6558238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2D95-18D8-E09A-84D3-A96E7BCA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5C2B7-7D92-8CA8-7B5C-AB7C27E8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7F4F2-18F9-9DF1-A8A2-9B2AF184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F9B4-9E86-8932-7A35-687E80A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DEC4-A1A5-4A49-906B-EB750D04D90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76410-2E16-6D4E-5D68-74F82D196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CE40C-68F5-0551-AD6C-F0EE0A835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A4B4-4974-4E6D-AF43-1D95B434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7298&amp;picture=globe-clipar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2" y="605313"/>
            <a:ext cx="7721477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cs typeface="Arial"/>
              </a:rPr>
              <a:t>Ontario Universities Fair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F9C203-3FA4-C700-18EA-D809FA149032}"/>
              </a:ext>
            </a:extLst>
          </p:cNvPr>
          <p:cNvSpPr txBox="1">
            <a:spLocks/>
          </p:cNvSpPr>
          <p:nvPr/>
        </p:nvSpPr>
        <p:spPr>
          <a:xfrm>
            <a:off x="1187392" y="3662610"/>
            <a:ext cx="6130793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cs typeface="Arial"/>
              </a:rPr>
              <a:t>Computing Volunteers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ED791-716C-7251-7A22-01FFDD3EC939}"/>
              </a:ext>
            </a:extLst>
          </p:cNvPr>
          <p:cNvSpPr txBox="1"/>
          <p:nvPr/>
        </p:nvSpPr>
        <p:spPr>
          <a:xfrm>
            <a:off x="1372557" y="4443431"/>
            <a:ext cx="725365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Purvi Patel – Recruitment Officer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Rozita Dara - Faculty</a:t>
            </a:r>
          </a:p>
          <a:p>
            <a:pPr marL="285750" indent="-285750">
              <a:buFont typeface="Wingdings"/>
              <a:buChar char="§"/>
            </a:pPr>
            <a:r>
              <a:rPr lang="en-US" dirty="0" err="1">
                <a:latin typeface="Calibri"/>
                <a:cs typeface="Arial"/>
              </a:rPr>
              <a:t>Shaiza</a:t>
            </a:r>
            <a:r>
              <a:rPr lang="en-US" dirty="0">
                <a:latin typeface="Calibri"/>
                <a:cs typeface="Arial"/>
              </a:rPr>
              <a:t> Hashmi – Student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Maya Saltzman –Student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Thomas Phan - Student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Sara Adi - Student</a:t>
            </a:r>
          </a:p>
        </p:txBody>
      </p:sp>
      <p:pic>
        <p:nvPicPr>
          <p:cNvPr id="7" name="Picture 6" descr="A screenshot of a data&#10;&#10;Description automatically generated">
            <a:extLst>
              <a:ext uri="{FF2B5EF4-FFF2-40B4-BE49-F238E27FC236}">
                <a16:creationId xmlns:a16="http://schemas.microsoft.com/office/drawing/2014/main" id="{76C0B93D-6DEF-9E84-2451-3ED8E7F52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7" y="1315810"/>
            <a:ext cx="5384623" cy="2276476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EE0A3D2-143F-FB21-E212-77A93B6FC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45" y="0"/>
            <a:ext cx="5002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BE0E39-6AD5-4340-FE19-08E9FA9D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367" y="2110387"/>
            <a:ext cx="3383070" cy="32614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0" y="649945"/>
            <a:ext cx="7721477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cs typeface="Arial"/>
              </a:rPr>
              <a:t>International STEM webinar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1299780" y="1097824"/>
            <a:ext cx="8436811" cy="1448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lvl="0" eaLnBrk="0" hangingPunct="0">
              <a:lnSpc>
                <a:spcPct val="150000"/>
              </a:lnSpc>
              <a:spcBef>
                <a:spcPct val="0"/>
              </a:spcBef>
              <a:defRPr/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Part of the new ‘Discover Your Degree’ webinar series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77 unique viewers from countries including from UAE, Vietnam, Ghana, Nigeria, USA, Bahamas, Trinidad, Hong Kong, Germany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BCOMP international student – Rashi Mathur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Arial" panose="020B0604020202020204"/>
            </a:endParaRPr>
          </a:p>
          <a:p>
            <a:endParaRPr lang="en-US" b="1" dirty="0">
              <a:solidFill>
                <a:srgbClr val="FFC72A"/>
              </a:solidFill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F9C203-3FA4-C700-18EA-D809FA149032}"/>
              </a:ext>
            </a:extLst>
          </p:cNvPr>
          <p:cNvSpPr txBox="1">
            <a:spLocks/>
          </p:cNvSpPr>
          <p:nvPr/>
        </p:nvSpPr>
        <p:spPr>
          <a:xfrm>
            <a:off x="1242848" y="2744169"/>
            <a:ext cx="6130793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cs typeface="Arial"/>
              </a:rPr>
              <a:t>Fall Preview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ED791-716C-7251-7A22-01FFDD3EC939}"/>
              </a:ext>
            </a:extLst>
          </p:cNvPr>
          <p:cNvSpPr txBox="1"/>
          <p:nvPr/>
        </p:nvSpPr>
        <p:spPr>
          <a:xfrm>
            <a:off x="1299780" y="3359185"/>
            <a:ext cx="72536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Over 5,000 visitors to campus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Hosted two BCOMP info sessions – attendance total 97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Volunteers – Purvi Patel, Rozita Dara, Ritu Chaturvedi, Laura </a:t>
            </a:r>
            <a:r>
              <a:rPr lang="en-US" dirty="0" err="1">
                <a:latin typeface="Calibri"/>
                <a:cs typeface="Arial"/>
              </a:rPr>
              <a:t>Gatto</a:t>
            </a:r>
            <a:r>
              <a:rPr lang="en-US" dirty="0">
                <a:latin typeface="Calibri"/>
                <a:cs typeface="Arial"/>
              </a:rPr>
              <a:t>, Anne- Marie </a:t>
            </a:r>
            <a:r>
              <a:rPr lang="en-US" dirty="0" err="1">
                <a:latin typeface="Calibri"/>
                <a:cs typeface="Arial"/>
              </a:rPr>
              <a:t>Zawadzki</a:t>
            </a:r>
            <a:r>
              <a:rPr lang="en-US" dirty="0">
                <a:latin typeface="Calibri"/>
                <a:cs typeface="Arial"/>
              </a:rPr>
              <a:t>, </a:t>
            </a:r>
            <a:r>
              <a:rPr lang="en-US" dirty="0" err="1">
                <a:latin typeface="Calibri"/>
                <a:cs typeface="Arial"/>
              </a:rPr>
              <a:t>Hibah</a:t>
            </a:r>
            <a:r>
              <a:rPr lang="en-US" dirty="0">
                <a:latin typeface="Calibri"/>
                <a:cs typeface="Arial"/>
              </a:rPr>
              <a:t> Afroz Uddin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E356A-9BCB-D94D-C0FD-B1596CA6BE23}"/>
              </a:ext>
            </a:extLst>
          </p:cNvPr>
          <p:cNvSpPr txBox="1">
            <a:spLocks/>
          </p:cNvSpPr>
          <p:nvPr/>
        </p:nvSpPr>
        <p:spPr>
          <a:xfrm>
            <a:off x="1187390" y="4610447"/>
            <a:ext cx="6130793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cs typeface="Arial"/>
              </a:rPr>
              <a:t>Science &amp; Engineering Sunday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7FEA5-F915-8720-41CA-9A73B215AF7B}"/>
              </a:ext>
            </a:extLst>
          </p:cNvPr>
          <p:cNvSpPr txBox="1"/>
          <p:nvPr/>
        </p:nvSpPr>
        <p:spPr>
          <a:xfrm>
            <a:off x="1299780" y="5196661"/>
            <a:ext cx="72536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Over 3,000 visitors to campus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Hosted one BCOMP info session – attendance 165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/>
              </a:rPr>
              <a:t>Volunteers – Purvi Patel, </a:t>
            </a:r>
            <a:r>
              <a:rPr lang="en-US" dirty="0" err="1">
                <a:latin typeface="Calibri"/>
                <a:cs typeface="Arial"/>
              </a:rPr>
              <a:t>Minglun</a:t>
            </a:r>
            <a:r>
              <a:rPr lang="en-US" dirty="0">
                <a:latin typeface="Calibri"/>
                <a:cs typeface="Arial"/>
              </a:rPr>
              <a:t> Gong, Laura </a:t>
            </a:r>
            <a:r>
              <a:rPr lang="en-US" dirty="0" err="1">
                <a:latin typeface="Calibri"/>
                <a:cs typeface="Arial"/>
              </a:rPr>
              <a:t>Gatto</a:t>
            </a:r>
            <a:r>
              <a:rPr lang="en-US" dirty="0">
                <a:latin typeface="Calibri"/>
                <a:cs typeface="Arial"/>
              </a:rPr>
              <a:t>, Sarah Brennan, Greg Klotz, Kate McRoberts, Zach </a:t>
            </a:r>
            <a:r>
              <a:rPr lang="en-US" dirty="0" err="1">
                <a:latin typeface="Calibri"/>
                <a:cs typeface="Arial"/>
              </a:rPr>
              <a:t>Cymbaluk</a:t>
            </a:r>
            <a:endParaRPr lang="en-US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52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642" y="497288"/>
            <a:ext cx="7721477" cy="12939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cs typeface="Arial"/>
              </a:rPr>
              <a:t>CAN </a:t>
            </a:r>
            <a:r>
              <a:rPr lang="en-US" sz="4000" dirty="0" err="1">
                <a:solidFill>
                  <a:srgbClr val="C00000"/>
                </a:solidFill>
                <a:cs typeface="Arial"/>
              </a:rPr>
              <a:t>CWiC</a:t>
            </a:r>
            <a:br>
              <a:rPr lang="en-US" sz="4000" dirty="0">
                <a:solidFill>
                  <a:srgbClr val="C00000"/>
                </a:solidFill>
                <a:cs typeface="Arial"/>
              </a:rPr>
            </a:br>
            <a:r>
              <a:rPr lang="en-US" sz="2400" dirty="0">
                <a:solidFill>
                  <a:srgbClr val="C00000"/>
                </a:solidFill>
                <a:cs typeface="Arial"/>
              </a:rPr>
              <a:t>October 20-21,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pic>
        <p:nvPicPr>
          <p:cNvPr id="2" name="Picture 1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92A8E3CD-DBB6-BD40-45CD-8A3CBF45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03" y="499701"/>
            <a:ext cx="5475794" cy="3853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6A7AC-A091-771E-5C8F-349A3CDD8D30}"/>
              </a:ext>
            </a:extLst>
          </p:cNvPr>
          <p:cNvSpPr txBox="1"/>
          <p:nvPr/>
        </p:nvSpPr>
        <p:spPr>
          <a:xfrm>
            <a:off x="568087" y="1539978"/>
            <a:ext cx="5831506" cy="52124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lvl="0" eaLnBrk="0" hangingPunct="0">
              <a:lnSpc>
                <a:spcPct val="150000"/>
              </a:lnSpc>
              <a:spcBef>
                <a:spcPct val="0"/>
              </a:spcBef>
              <a:defRPr/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26 </a:t>
            </a:r>
            <a:r>
              <a:rPr lang="en-US" dirty="0" err="1">
                <a:latin typeface="Calibri"/>
                <a:cs typeface="Arial" panose="020B0604020202020204"/>
              </a:rPr>
              <a:t>SoCS</a:t>
            </a:r>
            <a:r>
              <a:rPr lang="en-US" dirty="0">
                <a:latin typeface="Calibri"/>
                <a:cs typeface="Arial" panose="020B0604020202020204"/>
              </a:rPr>
              <a:t> undergraduate and graduate students received financial support to attend the conference (transportation, food, and accommodation):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Calibri"/>
                <a:cs typeface="Arial" panose="020B0604020202020204"/>
              </a:rPr>
              <a:t>19 </a:t>
            </a:r>
            <a:r>
              <a:rPr lang="en-US" dirty="0" err="1">
                <a:latin typeface="Calibri"/>
                <a:cs typeface="Arial" panose="020B0604020202020204"/>
              </a:rPr>
              <a:t>SoCS</a:t>
            </a:r>
            <a:r>
              <a:rPr lang="en-US" dirty="0">
                <a:latin typeface="Calibri"/>
                <a:cs typeface="Arial" panose="020B0604020202020204"/>
              </a:rPr>
              <a:t> students were sponsored by the School and </a:t>
            </a:r>
            <a:r>
              <a:rPr lang="en-US" dirty="0" err="1">
                <a:latin typeface="Calibri"/>
                <a:cs typeface="Arial" panose="020B0604020202020204"/>
              </a:rPr>
              <a:t>SoCS</a:t>
            </a:r>
            <a:r>
              <a:rPr lang="en-US" dirty="0">
                <a:latin typeface="Calibri"/>
                <a:cs typeface="Arial" panose="020B0604020202020204"/>
              </a:rPr>
              <a:t> faculty members</a:t>
            </a:r>
            <a:endParaRPr lang="en-US" sz="4700" dirty="0">
              <a:solidFill>
                <a:srgbClr val="2C2727"/>
              </a:solidFill>
              <a:latin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Arial" panose="020B0604020202020204"/>
              </a:rPr>
              <a:t>SoCS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 students were sponsored by </a:t>
            </a:r>
            <a:r>
              <a:rPr lang="en-US" dirty="0">
                <a:solidFill>
                  <a:srgbClr val="000000"/>
                </a:solidFill>
                <a:cs typeface="Arial"/>
              </a:rPr>
              <a:t>Co-operative Education</a:t>
            </a:r>
            <a:endParaRPr lang="en-US" sz="4700">
              <a:solidFill>
                <a:srgbClr val="2C2727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CAN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Arial" panose="020B0604020202020204"/>
              </a:rPr>
              <a:t>CWiC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 program included diverse activities including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Faculty mentoring and information exchange sessions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Keynote talks from industry: machine learning, cybersecurity, data science, AI, and more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Career Fair &amp; Tutorials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Panels on women in tech leadership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/>
              </a:rPr>
              <a:t>Research presentations</a:t>
            </a: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16573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16573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12001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742950" lvl="1" indent="-285750"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Arial" panose="020B0604020202020204"/>
            </a:endParaRPr>
          </a:p>
          <a:p>
            <a:endParaRPr lang="en-US" b="1" dirty="0">
              <a:solidFill>
                <a:srgbClr val="FFC72A"/>
              </a:solidFill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552D6-A561-BD33-C3C8-8D86809DC438}"/>
              </a:ext>
            </a:extLst>
          </p:cNvPr>
          <p:cNvSpPr txBox="1"/>
          <p:nvPr/>
        </p:nvSpPr>
        <p:spPr>
          <a:xfrm>
            <a:off x="6510337" y="4772025"/>
            <a:ext cx="549354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Sponsors &amp; participants:</a:t>
            </a:r>
          </a:p>
          <a:p>
            <a:pPr marL="285750" indent="-285750">
              <a:buChar char="•"/>
            </a:pPr>
            <a:r>
              <a:rPr lang="en-US" dirty="0">
                <a:latin typeface="Times New Roman"/>
                <a:cs typeface="Arial"/>
              </a:rPr>
              <a:t>​</a:t>
            </a:r>
            <a:r>
              <a:rPr lang="en-US" dirty="0">
                <a:latin typeface="Calibri Light"/>
                <a:cs typeface="Arial"/>
              </a:rPr>
              <a:t>AWS, TD, Google, BlackBerry, CN, BMO, TD, Morgan Stanley, FreshBooks, D2L, CGI, Canada Life, ACM,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cs typeface="Arial"/>
              </a:rPr>
              <a:t>University of Toronto,  University of Alberta, University of Waterloo, University of Guelph, Université de Montréal, and more</a:t>
            </a:r>
          </a:p>
          <a:p>
            <a:pPr marL="285750" indent="-285750">
              <a:buChar char="•"/>
            </a:pPr>
            <a:endParaRPr lang="en-US" dirty="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92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2" y="800356"/>
            <a:ext cx="10862567" cy="14581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cs typeface="Arial"/>
              </a:rPr>
              <a:t>Upcoming Events with </a:t>
            </a:r>
            <a:r>
              <a:rPr lang="en-US" sz="4000" dirty="0" err="1">
                <a:solidFill>
                  <a:srgbClr val="C00000"/>
                </a:solidFill>
                <a:cs typeface="Arial"/>
              </a:rPr>
              <a:t>SoCS</a:t>
            </a:r>
            <a:r>
              <a:rPr lang="en-US" sz="4000" dirty="0">
                <a:solidFill>
                  <a:srgbClr val="C00000"/>
                </a:solidFill>
                <a:cs typeface="Arial"/>
              </a:rPr>
              <a:t> participation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988956" y="1529415"/>
            <a:ext cx="7735594" cy="41165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International Virtual Open House – January 20, 2024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Go Code Girl – Grade 7-10. Feb 3, 2024.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International STEM webinar – TBD, Feb 2024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Campus Day – March 2024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Battle STEM – May 9 2024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dirty="0">
                <a:latin typeface="Calibri"/>
                <a:cs typeface="Arial" panose="020B0604020202020204"/>
              </a:rPr>
              <a:t>Spring Academic Open House – May 2024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Ontario Universities Fair</vt:lpstr>
      <vt:lpstr>International STEM webinar</vt:lpstr>
      <vt:lpstr>CAN CWiC October 20-21, 2023</vt:lpstr>
      <vt:lpstr>Upcoming Events with SoCS participation</vt:lpstr>
    </vt:vector>
  </TitlesOfParts>
  <Company>University of Guelph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 Universities Fair</dc:title>
  <dc:creator>Purvi Patel</dc:creator>
  <cp:lastModifiedBy>Purvi Patel</cp:lastModifiedBy>
  <cp:revision>154</cp:revision>
  <dcterms:created xsi:type="dcterms:W3CDTF">2023-02-17T17:19:09Z</dcterms:created>
  <dcterms:modified xsi:type="dcterms:W3CDTF">2023-11-21T16:20:52Z</dcterms:modified>
</cp:coreProperties>
</file>